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25"/>
  </p:notesMasterIdLst>
  <p:handoutMasterIdLst>
    <p:handoutMasterId r:id="rId26"/>
  </p:handoutMasterIdLst>
  <p:sldIdLst>
    <p:sldId id="325" r:id="rId6"/>
    <p:sldId id="347" r:id="rId7"/>
    <p:sldId id="348" r:id="rId8"/>
    <p:sldId id="345" r:id="rId9"/>
    <p:sldId id="338" r:id="rId10"/>
    <p:sldId id="339" r:id="rId11"/>
    <p:sldId id="340" r:id="rId12"/>
    <p:sldId id="344" r:id="rId13"/>
    <p:sldId id="328" r:id="rId14"/>
    <p:sldId id="341" r:id="rId15"/>
    <p:sldId id="330" r:id="rId16"/>
    <p:sldId id="337" r:id="rId17"/>
    <p:sldId id="332" r:id="rId18"/>
    <p:sldId id="343" r:id="rId19"/>
    <p:sldId id="333" r:id="rId20"/>
    <p:sldId id="336" r:id="rId21"/>
    <p:sldId id="334" r:id="rId22"/>
    <p:sldId id="342" r:id="rId23"/>
    <p:sldId id="335" r:id="rId24"/>
  </p:sldIdLst>
  <p:sldSz cx="12192000" cy="6858000"/>
  <p:notesSz cx="6858000" cy="9144000"/>
  <p:custDataLst>
    <p:tags r:id="rId27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6DA"/>
    <a:srgbClr val="F0F0F0"/>
    <a:srgbClr val="FF6200"/>
    <a:srgbClr val="E9E9E9"/>
    <a:srgbClr val="A0CAE9"/>
    <a:srgbClr val="262626"/>
    <a:srgbClr val="D0D93C"/>
    <a:srgbClr val="AB0066"/>
    <a:srgbClr val="9393C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7AF9EF-7F60-4BE2-B048-E21843C071CA}">
  <a:tblStyle styleId="{C07AF9EF-7F60-4BE2-B048-E21843C071CA}" styleName="ING Default Table">
    <a:tblBg>
      <a:effect>
        <a:effectLst/>
      </a:effect>
    </a:tblBg>
    <a:wholeTbl>
      <a:tcTxStyle b="off" i="off">
        <a:fontRef idx="minor"/>
        <a:srgbClr val="333333">
          <a:alpha val="100000"/>
        </a:srgbClr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0000">
              <a:solidFill>
                <a:srgbClr val="E1E1E1">
                  <a:alpha val="100000"/>
                </a:srgbClr>
              </a:solidFill>
            </a:ln>
          </a:bottom>
          <a:insideH>
            <a:ln w="10000">
              <a:solidFill>
                <a:srgbClr val="E1E1E1">
                  <a:alpha val="100000"/>
                </a:srgbClr>
              </a:solidFill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solidFill>
            <a:srgbClr val="FFFFFF">
              <a:alpha val="100000"/>
            </a:srgbClr>
          </a:solidFill>
        </a:fill>
      </a:tcStyle>
    </a:wholeTbl>
    <a:lastRow>
      <a:tcTxStyle b="off" i="off">
        <a:fontRef idx="minor"/>
        <a:srgbClr val="333333">
          <a:alpha val="100000"/>
        </a:srgbClr>
      </a:tcTxStyle>
      <a:tcStyle>
        <a:tcBdr/>
        <a:fill>
          <a:solidFill>
            <a:srgbClr val="E1E1E1">
              <a:alpha val="100000"/>
            </a:srgbClr>
          </a:solidFill>
        </a:fill>
      </a:tcStyle>
    </a:lastRow>
    <a:firstRow>
      <a:tcTxStyle b="off" i="off">
        <a:fontRef idx="minor"/>
        <a:srgbClr val="FFFFFF">
          <a:alpha val="100000"/>
        </a:srgbClr>
      </a:tcTxStyle>
      <a:tcStyle>
        <a:tcBdr/>
        <a:fill>
          <a:solidFill>
            <a:srgbClr val="FF62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2620" autoAdjust="0"/>
  </p:normalViewPr>
  <p:slideViewPr>
    <p:cSldViewPr snapToGrid="0" showGuides="1">
      <p:cViewPr varScale="1">
        <p:scale>
          <a:sx n="112" d="100"/>
          <a:sy n="112" d="100"/>
        </p:scale>
        <p:origin x="7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12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03/01/2020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03/01/2020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03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0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66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19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10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987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TODO:</a:t>
            </a:r>
            <a:r>
              <a:rPr lang="nl-NL" baseline="0" dirty="0"/>
              <a:t> </a:t>
            </a:r>
            <a:r>
              <a:rPr lang="nl-NL" baseline="0" dirty="0" err="1"/>
              <a:t>which</a:t>
            </a:r>
            <a:r>
              <a:rPr lang="nl-NL" baseline="0" dirty="0"/>
              <a:t> courses are free </a:t>
            </a:r>
            <a:r>
              <a:rPr lang="nl-NL" baseline="0" dirty="0" err="1"/>
              <a:t>available</a:t>
            </a:r>
            <a:r>
              <a:rPr lang="nl-NL" baseline="0" dirty="0"/>
              <a:t> </a:t>
            </a:r>
            <a:r>
              <a:rPr lang="nl-NL" baseline="0" dirty="0" err="1"/>
              <a:t>for</a:t>
            </a:r>
            <a:r>
              <a:rPr lang="nl-NL" baseline="0" dirty="0"/>
              <a:t> ING </a:t>
            </a:r>
            <a:r>
              <a:rPr lang="nl-NL" baseline="0" dirty="0" err="1"/>
              <a:t>Asia</a:t>
            </a:r>
            <a:r>
              <a:rPr lang="nl-NL" baseline="0" dirty="0"/>
              <a:t> employees?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92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5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4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1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Coffee machine </a:t>
            </a:r>
            <a:r>
              <a:rPr lang="nl-NL" dirty="0" err="1"/>
              <a:t>example</a:t>
            </a:r>
            <a:r>
              <a:rPr lang="nl-NL"/>
              <a:t>.</a:t>
            </a:r>
            <a:r>
              <a:rPr lang="nl-NL" baseline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76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63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/>
              <a:t>On</a:t>
            </a:r>
            <a:r>
              <a:rPr lang="en-GB" b="1" baseline="0" dirty="0"/>
              <a:t> whiteboard: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en-GB" b="0" dirty="0"/>
              <a:t>Run a program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Comments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Functions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Indentation</a:t>
            </a:r>
          </a:p>
          <a:p>
            <a:pPr marL="285750" indent="-285750">
              <a:buFontTx/>
              <a:buChar char="-"/>
            </a:pPr>
            <a:r>
              <a:rPr lang="en-GB" b="0" dirty="0"/>
              <a:t>Loops (for)</a:t>
            </a:r>
          </a:p>
          <a:p>
            <a:pPr marL="285750" indent="-285750">
              <a:buFontTx/>
              <a:buChar char="-"/>
            </a:pPr>
            <a:endParaRPr lang="en-GB" b="0" dirty="0"/>
          </a:p>
          <a:p>
            <a:pPr marL="0" indent="0">
              <a:buFontTx/>
              <a:buNone/>
            </a:pPr>
            <a:r>
              <a:rPr lang="en-GB" b="1" dirty="0"/>
              <a:t>Code backup:</a:t>
            </a:r>
          </a:p>
          <a:p>
            <a:pPr marL="0" indent="0">
              <a:buFontTx/>
              <a:buNone/>
            </a:pPr>
            <a:r>
              <a:rPr lang="en-US" b="0" dirty="0"/>
              <a:t># Move a given number of grids </a:t>
            </a:r>
          </a:p>
          <a:p>
            <a:pPr marL="0" indent="0">
              <a:buFontTx/>
              <a:buNone/>
            </a:pPr>
            <a:r>
              <a:rPr lang="en-US" b="0" dirty="0" err="1"/>
              <a:t>def</a:t>
            </a:r>
            <a:r>
              <a:rPr lang="en-US" b="0" dirty="0"/>
              <a:t> </a:t>
            </a:r>
            <a:r>
              <a:rPr lang="en-US" b="0" dirty="0" err="1"/>
              <a:t>move_steps_and_turn</a:t>
            </a:r>
            <a:r>
              <a:rPr lang="en-US" b="0" dirty="0"/>
              <a:t>(steps):  </a:t>
            </a:r>
          </a:p>
          <a:p>
            <a:pPr marL="0" indent="0">
              <a:buFontTx/>
              <a:buNone/>
            </a:pPr>
            <a:r>
              <a:rPr lang="en-US" b="0" dirty="0"/>
              <a:t>    for </a:t>
            </a:r>
            <a:r>
              <a:rPr lang="en-US" b="0" dirty="0" err="1"/>
              <a:t>i</a:t>
            </a:r>
            <a:r>
              <a:rPr lang="en-US" b="0" dirty="0"/>
              <a:t> in range(0, steps):</a:t>
            </a:r>
          </a:p>
          <a:p>
            <a:pPr marL="0" indent="0">
              <a:buFontTx/>
              <a:buNone/>
            </a:pPr>
            <a:r>
              <a:rPr lang="en-US" b="0" dirty="0"/>
              <a:t>        move() 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turn_left</a:t>
            </a:r>
            <a:r>
              <a:rPr lang="en-US" b="0" dirty="0"/>
              <a:t>()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Set speed</a:t>
            </a:r>
          </a:p>
          <a:p>
            <a:pPr marL="0" indent="0">
              <a:buFontTx/>
              <a:buNone/>
            </a:pPr>
            <a:r>
              <a:rPr lang="en-US" b="0" dirty="0"/>
              <a:t>think(100)   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# Walk in square</a:t>
            </a:r>
          </a:p>
          <a:p>
            <a:pPr marL="0" indent="0">
              <a:buFontTx/>
              <a:buNone/>
            </a:pPr>
            <a:r>
              <a:rPr lang="en-US" b="0" dirty="0"/>
              <a:t>for </a:t>
            </a:r>
            <a:r>
              <a:rPr lang="en-US" b="0" dirty="0" err="1"/>
              <a:t>i</a:t>
            </a:r>
            <a:r>
              <a:rPr lang="en-US" b="0" dirty="0"/>
              <a:t> in range(0, 4):</a:t>
            </a:r>
          </a:p>
          <a:p>
            <a:pPr marL="0" indent="0">
              <a:buFontTx/>
              <a:buNone/>
            </a:pPr>
            <a:r>
              <a:rPr lang="en-US" b="0" dirty="0"/>
              <a:t>    </a:t>
            </a:r>
            <a:r>
              <a:rPr lang="en-US" b="0" dirty="0" err="1"/>
              <a:t>move_steps_and_turn</a:t>
            </a:r>
            <a:r>
              <a:rPr lang="en-US" b="0" dirty="0"/>
              <a:t>(5)</a:t>
            </a:r>
            <a:endParaRPr lang="en-GB" b="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55506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6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93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Min.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Max.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2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6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Unit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836803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0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6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1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Model Bank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554515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3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848CF-CA62-4E76-95DA-690ECF323D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2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40E5E8C-1EB6-4886-8523-F65503B4C7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78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E96ED16-D95C-4D24-99A9-3CE711C69B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1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be+nl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5CCA9B-37F8-4F60-927D-2DDCFCD728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32761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8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2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elcome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320885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00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5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5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 WTOM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68461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0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5"/>
                <a:ext cx="1872000" cy="107701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86980"/>
                <a:ext cx="1872000" cy="104312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s Small A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6913" y="1201148"/>
            <a:ext cx="5465093" cy="2365119"/>
          </a:xfrm>
          <a:custGeom>
            <a:avLst/>
            <a:gdLst>
              <a:gd name="connsiteX0" fmla="*/ 95997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0 w 5465093"/>
              <a:gd name="connsiteY3" fmla="*/ 2365119 h 2365119"/>
              <a:gd name="connsiteX4" fmla="*/ 0 w 5465093"/>
              <a:gd name="connsiteY4" fmla="*/ 2299920 h 2365119"/>
              <a:gd name="connsiteX5" fmla="*/ 0 w 5465093"/>
              <a:gd name="connsiteY5" fmla="*/ 2235822 h 2365119"/>
              <a:gd name="connsiteX6" fmla="*/ 0 w 5465093"/>
              <a:gd name="connsiteY6" fmla="*/ 2197803 h 2365119"/>
              <a:gd name="connsiteX7" fmla="*/ 0 w 5465093"/>
              <a:gd name="connsiteY7" fmla="*/ 2197802 h 2365119"/>
              <a:gd name="connsiteX8" fmla="*/ 0 w 5465093"/>
              <a:gd name="connsiteY8" fmla="*/ 2180556 h 2365119"/>
              <a:gd name="connsiteX9" fmla="*/ 0 w 5465093"/>
              <a:gd name="connsiteY9" fmla="*/ 2180555 h 2365119"/>
              <a:gd name="connsiteX10" fmla="*/ 0 w 5465093"/>
              <a:gd name="connsiteY10" fmla="*/ 2175692 h 2365119"/>
              <a:gd name="connsiteX11" fmla="*/ 0 w 5465093"/>
              <a:gd name="connsiteY11" fmla="*/ 2088721 h 2365119"/>
              <a:gd name="connsiteX12" fmla="*/ 0 w 5465093"/>
              <a:gd name="connsiteY12" fmla="*/ 2070687 h 2365119"/>
              <a:gd name="connsiteX13" fmla="*/ 0 w 5465093"/>
              <a:gd name="connsiteY13" fmla="*/ 2025680 h 2365119"/>
              <a:gd name="connsiteX14" fmla="*/ 0 w 5465093"/>
              <a:gd name="connsiteY14" fmla="*/ 1906316 h 2365119"/>
              <a:gd name="connsiteX15" fmla="*/ 0 w 5465093"/>
              <a:gd name="connsiteY15" fmla="*/ 1906315 h 2365119"/>
              <a:gd name="connsiteX16" fmla="*/ 0 w 5465093"/>
              <a:gd name="connsiteY16" fmla="*/ 1866658 h 2365119"/>
              <a:gd name="connsiteX17" fmla="*/ 0 w 5465093"/>
              <a:gd name="connsiteY17" fmla="*/ 1866657 h 2365119"/>
              <a:gd name="connsiteX18" fmla="*/ 0 w 5465093"/>
              <a:gd name="connsiteY18" fmla="*/ 1821533 h 2365119"/>
              <a:gd name="connsiteX19" fmla="*/ 0 w 5465093"/>
              <a:gd name="connsiteY19" fmla="*/ 1814481 h 2365119"/>
              <a:gd name="connsiteX20" fmla="*/ 0 w 5465093"/>
              <a:gd name="connsiteY20" fmla="*/ 1796447 h 2365119"/>
              <a:gd name="connsiteX21" fmla="*/ 0 w 5465093"/>
              <a:gd name="connsiteY21" fmla="*/ 1702609 h 2365119"/>
              <a:gd name="connsiteX22" fmla="*/ 0 w 5465093"/>
              <a:gd name="connsiteY22" fmla="*/ 1592418 h 2365119"/>
              <a:gd name="connsiteX23" fmla="*/ 0 w 5465093"/>
              <a:gd name="connsiteY23" fmla="*/ 1592417 h 2365119"/>
              <a:gd name="connsiteX24" fmla="*/ 0 w 5465093"/>
              <a:gd name="connsiteY24" fmla="*/ 1551628 h 2365119"/>
              <a:gd name="connsiteX25" fmla="*/ 0 w 5465093"/>
              <a:gd name="connsiteY25" fmla="*/ 1547293 h 2365119"/>
              <a:gd name="connsiteX26" fmla="*/ 0 w 5465093"/>
              <a:gd name="connsiteY26" fmla="*/ 1529519 h 2365119"/>
              <a:gd name="connsiteX27" fmla="*/ 0 w 5465093"/>
              <a:gd name="connsiteY27" fmla="*/ 1529518 h 2365119"/>
              <a:gd name="connsiteX28" fmla="*/ 0 w 5465093"/>
              <a:gd name="connsiteY28" fmla="*/ 1428369 h 2365119"/>
              <a:gd name="connsiteX29" fmla="*/ 0 w 5465093"/>
              <a:gd name="connsiteY29" fmla="*/ 1290764 h 2365119"/>
              <a:gd name="connsiteX30" fmla="*/ 0 w 5465093"/>
              <a:gd name="connsiteY30" fmla="*/ 1277388 h 2365119"/>
              <a:gd name="connsiteX31" fmla="*/ 0 w 5465093"/>
              <a:gd name="connsiteY31" fmla="*/ 1260141 h 2365119"/>
              <a:gd name="connsiteX32" fmla="*/ 0 w 5465093"/>
              <a:gd name="connsiteY32" fmla="*/ 1255278 h 2365119"/>
              <a:gd name="connsiteX33" fmla="*/ 0 w 5465093"/>
              <a:gd name="connsiteY33" fmla="*/ 1255277 h 2365119"/>
              <a:gd name="connsiteX34" fmla="*/ 0 w 5465093"/>
              <a:gd name="connsiteY34" fmla="*/ 1208224 h 2365119"/>
              <a:gd name="connsiteX35" fmla="*/ 0 w 5465093"/>
              <a:gd name="connsiteY35" fmla="*/ 1168307 h 2365119"/>
              <a:gd name="connsiteX36" fmla="*/ 0 w 5465093"/>
              <a:gd name="connsiteY36" fmla="*/ 1016524 h 2365119"/>
              <a:gd name="connsiteX37" fmla="*/ 0 w 5465093"/>
              <a:gd name="connsiteY37" fmla="*/ 894067 h 2365119"/>
              <a:gd name="connsiteX38" fmla="*/ 0 w 5465093"/>
              <a:gd name="connsiteY38" fmla="*/ 782195 h 2365119"/>
              <a:gd name="connsiteX39" fmla="*/ 0 w 5465093"/>
              <a:gd name="connsiteY39" fmla="*/ 507955 h 2365119"/>
              <a:gd name="connsiteX40" fmla="*/ 0 w 5465093"/>
              <a:gd name="connsiteY40" fmla="*/ 370350 h 2365119"/>
              <a:gd name="connsiteX41" fmla="*/ 0 w 5465093"/>
              <a:gd name="connsiteY41" fmla="*/ 96110 h 2365119"/>
              <a:gd name="connsiteX42" fmla="*/ 95997 w 5465093"/>
              <a:gd name="connsiteY42" fmla="*/ 0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65093" h="2365119">
                <a:moveTo>
                  <a:pt x="95997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0" y="2365119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(D1 small) 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431420" y="1201148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369096 w 5465093"/>
              <a:gd name="connsiteY1" fmla="*/ 0 h 2365119"/>
              <a:gd name="connsiteX2" fmla="*/ 5465093 w 5465093"/>
              <a:gd name="connsiteY2" fmla="*/ 96110 h 2365119"/>
              <a:gd name="connsiteX3" fmla="*/ 5465093 w 5465093"/>
              <a:gd name="connsiteY3" fmla="*/ 99845 h 2365119"/>
              <a:gd name="connsiteX4" fmla="*/ 5465093 w 5465093"/>
              <a:gd name="connsiteY4" fmla="*/ 108717 h 2365119"/>
              <a:gd name="connsiteX5" fmla="*/ 5465093 w 5465093"/>
              <a:gd name="connsiteY5" fmla="*/ 125992 h 2365119"/>
              <a:gd name="connsiteX6" fmla="*/ 5465093 w 5465093"/>
              <a:gd name="connsiteY6" fmla="*/ 154473 h 2365119"/>
              <a:gd name="connsiteX7" fmla="*/ 5465093 w 5465093"/>
              <a:gd name="connsiteY7" fmla="*/ 196962 h 2365119"/>
              <a:gd name="connsiteX8" fmla="*/ 5465093 w 5465093"/>
              <a:gd name="connsiteY8" fmla="*/ 256258 h 2365119"/>
              <a:gd name="connsiteX9" fmla="*/ 5465093 w 5465093"/>
              <a:gd name="connsiteY9" fmla="*/ 335165 h 2365119"/>
              <a:gd name="connsiteX10" fmla="*/ 5465093 w 5465093"/>
              <a:gd name="connsiteY10" fmla="*/ 370350 h 2365119"/>
              <a:gd name="connsiteX11" fmla="*/ 5465093 w 5465093"/>
              <a:gd name="connsiteY11" fmla="*/ 371457 h 2365119"/>
              <a:gd name="connsiteX12" fmla="*/ 5465093 w 5465093"/>
              <a:gd name="connsiteY12" fmla="*/ 379204 h 2365119"/>
              <a:gd name="connsiteX13" fmla="*/ 5465093 w 5465093"/>
              <a:gd name="connsiteY13" fmla="*/ 400048 h 2365119"/>
              <a:gd name="connsiteX14" fmla="*/ 5465093 w 5465093"/>
              <a:gd name="connsiteY14" fmla="*/ 400232 h 2365119"/>
              <a:gd name="connsiteX15" fmla="*/ 5465093 w 5465093"/>
              <a:gd name="connsiteY15" fmla="*/ 428714 h 2365119"/>
              <a:gd name="connsiteX16" fmla="*/ 5465093 w 5465093"/>
              <a:gd name="connsiteY16" fmla="*/ 471202 h 2365119"/>
              <a:gd name="connsiteX17" fmla="*/ 5465093 w 5465093"/>
              <a:gd name="connsiteY17" fmla="*/ 475721 h 2365119"/>
              <a:gd name="connsiteX18" fmla="*/ 5465093 w 5465093"/>
              <a:gd name="connsiteY18" fmla="*/ 508692 h 2365119"/>
              <a:gd name="connsiteX19" fmla="*/ 5465093 w 5465093"/>
              <a:gd name="connsiteY19" fmla="*/ 554484 h 2365119"/>
              <a:gd name="connsiteX20" fmla="*/ 5465093 w 5465093"/>
              <a:gd name="connsiteY20" fmla="*/ 563015 h 2365119"/>
              <a:gd name="connsiteX21" fmla="*/ 5465093 w 5465093"/>
              <a:gd name="connsiteY21" fmla="*/ 609405 h 2365119"/>
              <a:gd name="connsiteX22" fmla="*/ 5465093 w 5465093"/>
              <a:gd name="connsiteY22" fmla="*/ 662759 h 2365119"/>
              <a:gd name="connsiteX23" fmla="*/ 5465093 w 5465093"/>
              <a:gd name="connsiteY23" fmla="*/ 674288 h 2365119"/>
              <a:gd name="connsiteX24" fmla="*/ 5465093 w 5465093"/>
              <a:gd name="connsiteY24" fmla="*/ 749961 h 2365119"/>
              <a:gd name="connsiteX25" fmla="*/ 5465093 w 5465093"/>
              <a:gd name="connsiteY25" fmla="*/ 775785 h 2365119"/>
              <a:gd name="connsiteX26" fmla="*/ 5465093 w 5465093"/>
              <a:gd name="connsiteY26" fmla="*/ 837255 h 2365119"/>
              <a:gd name="connsiteX27" fmla="*/ 5465093 w 5465093"/>
              <a:gd name="connsiteY27" fmla="*/ 902921 h 2365119"/>
              <a:gd name="connsiteX28" fmla="*/ 5465093 w 5465093"/>
              <a:gd name="connsiteY28" fmla="*/ 936999 h 2365119"/>
              <a:gd name="connsiteX29" fmla="*/ 5465093 w 5465093"/>
              <a:gd name="connsiteY29" fmla="*/ 1016524 h 2365119"/>
              <a:gd name="connsiteX30" fmla="*/ 5465093 w 5465093"/>
              <a:gd name="connsiteY30" fmla="*/ 1018100 h 2365119"/>
              <a:gd name="connsiteX31" fmla="*/ 5465093 w 5465093"/>
              <a:gd name="connsiteY31" fmla="*/ 1029131 h 2365119"/>
              <a:gd name="connsiteX32" fmla="*/ 5465093 w 5465093"/>
              <a:gd name="connsiteY32" fmla="*/ 1044999 h 2365119"/>
              <a:gd name="connsiteX33" fmla="*/ 5465093 w 5465093"/>
              <a:gd name="connsiteY33" fmla="*/ 1046406 h 2365119"/>
              <a:gd name="connsiteX34" fmla="*/ 5465093 w 5465093"/>
              <a:gd name="connsiteY34" fmla="*/ 1050025 h 2365119"/>
              <a:gd name="connsiteX35" fmla="*/ 5465093 w 5465093"/>
              <a:gd name="connsiteY35" fmla="*/ 1074887 h 2365119"/>
              <a:gd name="connsiteX36" fmla="*/ 5465093 w 5465093"/>
              <a:gd name="connsiteY36" fmla="*/ 1117376 h 2365119"/>
              <a:gd name="connsiteX37" fmla="*/ 5465093 w 5465093"/>
              <a:gd name="connsiteY37" fmla="*/ 1176672 h 2365119"/>
              <a:gd name="connsiteX38" fmla="*/ 5465093 w 5465093"/>
              <a:gd name="connsiteY38" fmla="*/ 1177161 h 2365119"/>
              <a:gd name="connsiteX39" fmla="*/ 5465093 w 5465093"/>
              <a:gd name="connsiteY39" fmla="*/ 1202847 h 2365119"/>
              <a:gd name="connsiteX40" fmla="*/ 5465093 w 5465093"/>
              <a:gd name="connsiteY40" fmla="*/ 1208224 h 2365119"/>
              <a:gd name="connsiteX41" fmla="*/ 5465093 w 5465093"/>
              <a:gd name="connsiteY41" fmla="*/ 1255579 h 2365119"/>
              <a:gd name="connsiteX42" fmla="*/ 5465093 w 5465093"/>
              <a:gd name="connsiteY42" fmla="*/ 1290764 h 2365119"/>
              <a:gd name="connsiteX43" fmla="*/ 5465093 w 5465093"/>
              <a:gd name="connsiteY43" fmla="*/ 1291871 h 2365119"/>
              <a:gd name="connsiteX44" fmla="*/ 5465093 w 5465093"/>
              <a:gd name="connsiteY44" fmla="*/ 1299618 h 2365119"/>
              <a:gd name="connsiteX45" fmla="*/ 5465093 w 5465093"/>
              <a:gd name="connsiteY45" fmla="*/ 1319238 h 2365119"/>
              <a:gd name="connsiteX46" fmla="*/ 5465093 w 5465093"/>
              <a:gd name="connsiteY46" fmla="*/ 1319239 h 2365119"/>
              <a:gd name="connsiteX47" fmla="*/ 5465093 w 5465093"/>
              <a:gd name="connsiteY47" fmla="*/ 1320462 h 2365119"/>
              <a:gd name="connsiteX48" fmla="*/ 5465093 w 5465093"/>
              <a:gd name="connsiteY48" fmla="*/ 1320646 h 2365119"/>
              <a:gd name="connsiteX49" fmla="*/ 5465093 w 5465093"/>
              <a:gd name="connsiteY49" fmla="*/ 1337290 h 2365119"/>
              <a:gd name="connsiteX50" fmla="*/ 5465093 w 5465093"/>
              <a:gd name="connsiteY50" fmla="*/ 1349128 h 2365119"/>
              <a:gd name="connsiteX51" fmla="*/ 5465093 w 5465093"/>
              <a:gd name="connsiteY51" fmla="*/ 1362376 h 2365119"/>
              <a:gd name="connsiteX52" fmla="*/ 5465093 w 5465093"/>
              <a:gd name="connsiteY52" fmla="*/ 1377295 h 2365119"/>
              <a:gd name="connsiteX53" fmla="*/ 5465093 w 5465093"/>
              <a:gd name="connsiteY53" fmla="*/ 1377296 h 2365119"/>
              <a:gd name="connsiteX54" fmla="*/ 5465093 w 5465093"/>
              <a:gd name="connsiteY54" fmla="*/ 1391616 h 2365119"/>
              <a:gd name="connsiteX55" fmla="*/ 5465093 w 5465093"/>
              <a:gd name="connsiteY55" fmla="*/ 1396135 h 2365119"/>
              <a:gd name="connsiteX56" fmla="*/ 5465093 w 5465093"/>
              <a:gd name="connsiteY56" fmla="*/ 1429106 h 2365119"/>
              <a:gd name="connsiteX57" fmla="*/ 5465093 w 5465093"/>
              <a:gd name="connsiteY57" fmla="*/ 1474898 h 2365119"/>
              <a:gd name="connsiteX58" fmla="*/ 5465093 w 5465093"/>
              <a:gd name="connsiteY58" fmla="*/ 1477086 h 2365119"/>
              <a:gd name="connsiteX59" fmla="*/ 5465093 w 5465093"/>
              <a:gd name="connsiteY59" fmla="*/ 1477087 h 2365119"/>
              <a:gd name="connsiteX60" fmla="*/ 5465093 w 5465093"/>
              <a:gd name="connsiteY60" fmla="*/ 1483429 h 2365119"/>
              <a:gd name="connsiteX61" fmla="*/ 5465093 w 5465093"/>
              <a:gd name="connsiteY61" fmla="*/ 1529819 h 2365119"/>
              <a:gd name="connsiteX62" fmla="*/ 5465093 w 5465093"/>
              <a:gd name="connsiteY62" fmla="*/ 1569176 h 2365119"/>
              <a:gd name="connsiteX63" fmla="*/ 5465093 w 5465093"/>
              <a:gd name="connsiteY63" fmla="*/ 1569177 h 2365119"/>
              <a:gd name="connsiteX64" fmla="*/ 5465093 w 5465093"/>
              <a:gd name="connsiteY64" fmla="*/ 1583173 h 2365119"/>
              <a:gd name="connsiteX65" fmla="*/ 5465093 w 5465093"/>
              <a:gd name="connsiteY65" fmla="*/ 1594702 h 2365119"/>
              <a:gd name="connsiteX66" fmla="*/ 5465093 w 5465093"/>
              <a:gd name="connsiteY66" fmla="*/ 1607195 h 2365119"/>
              <a:gd name="connsiteX67" fmla="*/ 5465093 w 5465093"/>
              <a:gd name="connsiteY67" fmla="*/ 1611530 h 2365119"/>
              <a:gd name="connsiteX68" fmla="*/ 5465093 w 5465093"/>
              <a:gd name="connsiteY68" fmla="*/ 1651535 h 2365119"/>
              <a:gd name="connsiteX69" fmla="*/ 5465093 w 5465093"/>
              <a:gd name="connsiteY69" fmla="*/ 1651536 h 2365119"/>
              <a:gd name="connsiteX70" fmla="*/ 5465093 w 5465093"/>
              <a:gd name="connsiteY70" fmla="*/ 1670375 h 2365119"/>
              <a:gd name="connsiteX71" fmla="*/ 5465093 w 5465093"/>
              <a:gd name="connsiteY71" fmla="*/ 1696199 h 2365119"/>
              <a:gd name="connsiteX72" fmla="*/ 5465093 w 5465093"/>
              <a:gd name="connsiteY72" fmla="*/ 1757669 h 2365119"/>
              <a:gd name="connsiteX73" fmla="*/ 5465093 w 5465093"/>
              <a:gd name="connsiteY73" fmla="*/ 1779317 h 2365119"/>
              <a:gd name="connsiteX74" fmla="*/ 5465093 w 5465093"/>
              <a:gd name="connsiteY74" fmla="*/ 1779318 h 2365119"/>
              <a:gd name="connsiteX75" fmla="*/ 5465093 w 5465093"/>
              <a:gd name="connsiteY75" fmla="*/ 1823335 h 2365119"/>
              <a:gd name="connsiteX76" fmla="*/ 5465093 w 5465093"/>
              <a:gd name="connsiteY76" fmla="*/ 1843416 h 2365119"/>
              <a:gd name="connsiteX77" fmla="*/ 5465093 w 5465093"/>
              <a:gd name="connsiteY77" fmla="*/ 1843417 h 2365119"/>
              <a:gd name="connsiteX78" fmla="*/ 5465093 w 5465093"/>
              <a:gd name="connsiteY78" fmla="*/ 1857413 h 2365119"/>
              <a:gd name="connsiteX79" fmla="*/ 5465093 w 5465093"/>
              <a:gd name="connsiteY79" fmla="*/ 1881436 h 2365119"/>
              <a:gd name="connsiteX80" fmla="*/ 5465093 w 5465093"/>
              <a:gd name="connsiteY80" fmla="*/ 1898682 h 2365119"/>
              <a:gd name="connsiteX81" fmla="*/ 5465093 w 5465093"/>
              <a:gd name="connsiteY81" fmla="*/ 1965413 h 2365119"/>
              <a:gd name="connsiteX82" fmla="*/ 5465093 w 5465093"/>
              <a:gd name="connsiteY82" fmla="*/ 1970439 h 2365119"/>
              <a:gd name="connsiteX83" fmla="*/ 5465093 w 5465093"/>
              <a:gd name="connsiteY83" fmla="*/ 2008550 h 2365119"/>
              <a:gd name="connsiteX84" fmla="*/ 5465093 w 5465093"/>
              <a:gd name="connsiteY84" fmla="*/ 2008551 h 2365119"/>
              <a:gd name="connsiteX85" fmla="*/ 5465093 w 5465093"/>
              <a:gd name="connsiteY85" fmla="*/ 2053557 h 2365119"/>
              <a:gd name="connsiteX86" fmla="*/ 5465093 w 5465093"/>
              <a:gd name="connsiteY86" fmla="*/ 2053558 h 2365119"/>
              <a:gd name="connsiteX87" fmla="*/ 5465093 w 5465093"/>
              <a:gd name="connsiteY87" fmla="*/ 2097575 h 2365119"/>
              <a:gd name="connsiteX88" fmla="*/ 5465093 w 5465093"/>
              <a:gd name="connsiteY88" fmla="*/ 2123261 h 2365119"/>
              <a:gd name="connsiteX89" fmla="*/ 5465093 w 5465093"/>
              <a:gd name="connsiteY89" fmla="*/ 2172922 h 2365119"/>
              <a:gd name="connsiteX90" fmla="*/ 5465093 w 5465093"/>
              <a:gd name="connsiteY90" fmla="*/ 2212580 h 2365119"/>
              <a:gd name="connsiteX91" fmla="*/ 5465093 w 5465093"/>
              <a:gd name="connsiteY91" fmla="*/ 2239653 h 2365119"/>
              <a:gd name="connsiteX92" fmla="*/ 5465093 w 5465093"/>
              <a:gd name="connsiteY92" fmla="*/ 2257704 h 2365119"/>
              <a:gd name="connsiteX93" fmla="*/ 5465093 w 5465093"/>
              <a:gd name="connsiteY93" fmla="*/ 2257705 h 2365119"/>
              <a:gd name="connsiteX94" fmla="*/ 5465093 w 5465093"/>
              <a:gd name="connsiteY94" fmla="*/ 2282790 h 2365119"/>
              <a:gd name="connsiteX95" fmla="*/ 5465093 w 5465093"/>
              <a:gd name="connsiteY95" fmla="*/ 2282791 h 2365119"/>
              <a:gd name="connsiteX96" fmla="*/ 5465093 w 5465093"/>
              <a:gd name="connsiteY96" fmla="*/ 2297710 h 2365119"/>
              <a:gd name="connsiteX97" fmla="*/ 5465093 w 5465093"/>
              <a:gd name="connsiteY97" fmla="*/ 2365119 h 2365119"/>
              <a:gd name="connsiteX98" fmla="*/ 0 w 5465093"/>
              <a:gd name="connsiteY98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369096" y="0"/>
                </a:lnTo>
                <a:cubicBezTo>
                  <a:pt x="5465093" y="0"/>
                  <a:pt x="5465093" y="96110"/>
                  <a:pt x="5465093" y="96110"/>
                </a:cubicBezTo>
                <a:lnTo>
                  <a:pt x="5465093" y="99845"/>
                </a:lnTo>
                <a:lnTo>
                  <a:pt x="5465093" y="108717"/>
                </a:lnTo>
                <a:lnTo>
                  <a:pt x="5465093" y="125992"/>
                </a:lnTo>
                <a:lnTo>
                  <a:pt x="5465093" y="154473"/>
                </a:lnTo>
                <a:lnTo>
                  <a:pt x="5465093" y="196962"/>
                </a:lnTo>
                <a:lnTo>
                  <a:pt x="5465093" y="256258"/>
                </a:lnTo>
                <a:lnTo>
                  <a:pt x="5465093" y="335165"/>
                </a:lnTo>
                <a:lnTo>
                  <a:pt x="5465093" y="370350"/>
                </a:lnTo>
                <a:lnTo>
                  <a:pt x="5465093" y="371457"/>
                </a:lnTo>
                <a:lnTo>
                  <a:pt x="5465093" y="379204"/>
                </a:lnTo>
                <a:lnTo>
                  <a:pt x="5465093" y="400048"/>
                </a:lnTo>
                <a:lnTo>
                  <a:pt x="5465093" y="400232"/>
                </a:lnTo>
                <a:lnTo>
                  <a:pt x="5465093" y="428714"/>
                </a:lnTo>
                <a:lnTo>
                  <a:pt x="5465093" y="471202"/>
                </a:lnTo>
                <a:lnTo>
                  <a:pt x="5465093" y="475721"/>
                </a:lnTo>
                <a:lnTo>
                  <a:pt x="5465093" y="508692"/>
                </a:lnTo>
                <a:lnTo>
                  <a:pt x="5465093" y="554484"/>
                </a:lnTo>
                <a:lnTo>
                  <a:pt x="5465093" y="563015"/>
                </a:lnTo>
                <a:lnTo>
                  <a:pt x="5465093" y="609405"/>
                </a:lnTo>
                <a:lnTo>
                  <a:pt x="5465093" y="662759"/>
                </a:lnTo>
                <a:lnTo>
                  <a:pt x="5465093" y="674288"/>
                </a:lnTo>
                <a:lnTo>
                  <a:pt x="5465093" y="749961"/>
                </a:lnTo>
                <a:lnTo>
                  <a:pt x="5465093" y="775785"/>
                </a:lnTo>
                <a:lnTo>
                  <a:pt x="5465093" y="837255"/>
                </a:lnTo>
                <a:lnTo>
                  <a:pt x="5465093" y="902921"/>
                </a:lnTo>
                <a:lnTo>
                  <a:pt x="5465093" y="936999"/>
                </a:lnTo>
                <a:lnTo>
                  <a:pt x="5465093" y="1016524"/>
                </a:lnTo>
                <a:lnTo>
                  <a:pt x="5465093" y="1018100"/>
                </a:lnTo>
                <a:lnTo>
                  <a:pt x="5465093" y="1029131"/>
                </a:lnTo>
                <a:lnTo>
                  <a:pt x="5465093" y="1044999"/>
                </a:lnTo>
                <a:lnTo>
                  <a:pt x="5465093" y="1046406"/>
                </a:lnTo>
                <a:lnTo>
                  <a:pt x="5465093" y="1050025"/>
                </a:lnTo>
                <a:lnTo>
                  <a:pt x="5465093" y="1074887"/>
                </a:lnTo>
                <a:lnTo>
                  <a:pt x="5465093" y="1117376"/>
                </a:lnTo>
                <a:lnTo>
                  <a:pt x="5465093" y="1176672"/>
                </a:lnTo>
                <a:lnTo>
                  <a:pt x="5465093" y="1177161"/>
                </a:lnTo>
                <a:lnTo>
                  <a:pt x="5465093" y="1202847"/>
                </a:lnTo>
                <a:lnTo>
                  <a:pt x="5465093" y="1208224"/>
                </a:lnTo>
                <a:lnTo>
                  <a:pt x="5465093" y="1255579"/>
                </a:lnTo>
                <a:lnTo>
                  <a:pt x="5465093" y="1290764"/>
                </a:lnTo>
                <a:lnTo>
                  <a:pt x="5465093" y="1291871"/>
                </a:lnTo>
                <a:lnTo>
                  <a:pt x="5465093" y="1299618"/>
                </a:lnTo>
                <a:lnTo>
                  <a:pt x="5465093" y="1319238"/>
                </a:lnTo>
                <a:lnTo>
                  <a:pt x="5465093" y="1319239"/>
                </a:lnTo>
                <a:lnTo>
                  <a:pt x="5465093" y="1320462"/>
                </a:lnTo>
                <a:lnTo>
                  <a:pt x="5465093" y="1320646"/>
                </a:lnTo>
                <a:lnTo>
                  <a:pt x="5465093" y="1337290"/>
                </a:lnTo>
                <a:lnTo>
                  <a:pt x="5465093" y="1349128"/>
                </a:lnTo>
                <a:lnTo>
                  <a:pt x="5465093" y="1362376"/>
                </a:lnTo>
                <a:lnTo>
                  <a:pt x="5465093" y="1377295"/>
                </a:lnTo>
                <a:lnTo>
                  <a:pt x="5465093" y="1377296"/>
                </a:lnTo>
                <a:lnTo>
                  <a:pt x="5465093" y="1391616"/>
                </a:lnTo>
                <a:lnTo>
                  <a:pt x="5465093" y="1396135"/>
                </a:lnTo>
                <a:lnTo>
                  <a:pt x="5465093" y="1429106"/>
                </a:lnTo>
                <a:lnTo>
                  <a:pt x="5465093" y="1474898"/>
                </a:lnTo>
                <a:lnTo>
                  <a:pt x="5465093" y="1477086"/>
                </a:lnTo>
                <a:lnTo>
                  <a:pt x="5465093" y="1477087"/>
                </a:lnTo>
                <a:lnTo>
                  <a:pt x="5465093" y="1483429"/>
                </a:lnTo>
                <a:lnTo>
                  <a:pt x="5465093" y="1529819"/>
                </a:lnTo>
                <a:lnTo>
                  <a:pt x="5465093" y="1569176"/>
                </a:lnTo>
                <a:lnTo>
                  <a:pt x="5465093" y="1569177"/>
                </a:lnTo>
                <a:lnTo>
                  <a:pt x="5465093" y="1583173"/>
                </a:lnTo>
                <a:lnTo>
                  <a:pt x="5465093" y="1594702"/>
                </a:lnTo>
                <a:lnTo>
                  <a:pt x="5465093" y="1607195"/>
                </a:lnTo>
                <a:lnTo>
                  <a:pt x="5465093" y="1611530"/>
                </a:lnTo>
                <a:lnTo>
                  <a:pt x="5465093" y="1651535"/>
                </a:lnTo>
                <a:lnTo>
                  <a:pt x="5465093" y="1651536"/>
                </a:lnTo>
                <a:lnTo>
                  <a:pt x="5465093" y="1670375"/>
                </a:lnTo>
                <a:lnTo>
                  <a:pt x="5465093" y="1696199"/>
                </a:lnTo>
                <a:lnTo>
                  <a:pt x="5465093" y="1757669"/>
                </a:lnTo>
                <a:lnTo>
                  <a:pt x="5465093" y="1779317"/>
                </a:lnTo>
                <a:lnTo>
                  <a:pt x="5465093" y="1779318"/>
                </a:lnTo>
                <a:lnTo>
                  <a:pt x="5465093" y="1823335"/>
                </a:lnTo>
                <a:lnTo>
                  <a:pt x="5465093" y="1843416"/>
                </a:lnTo>
                <a:lnTo>
                  <a:pt x="5465093" y="1843417"/>
                </a:lnTo>
                <a:lnTo>
                  <a:pt x="5465093" y="1857413"/>
                </a:lnTo>
                <a:lnTo>
                  <a:pt x="5465093" y="1881436"/>
                </a:lnTo>
                <a:lnTo>
                  <a:pt x="5465093" y="1898682"/>
                </a:lnTo>
                <a:lnTo>
                  <a:pt x="5465093" y="1965413"/>
                </a:lnTo>
                <a:lnTo>
                  <a:pt x="5465093" y="1970439"/>
                </a:lnTo>
                <a:lnTo>
                  <a:pt x="5465093" y="2008550"/>
                </a:lnTo>
                <a:lnTo>
                  <a:pt x="5465093" y="2008551"/>
                </a:lnTo>
                <a:lnTo>
                  <a:pt x="5465093" y="2053557"/>
                </a:lnTo>
                <a:lnTo>
                  <a:pt x="5465093" y="2053558"/>
                </a:lnTo>
                <a:lnTo>
                  <a:pt x="5465093" y="2097575"/>
                </a:lnTo>
                <a:lnTo>
                  <a:pt x="5465093" y="2123261"/>
                </a:lnTo>
                <a:lnTo>
                  <a:pt x="5465093" y="2172922"/>
                </a:lnTo>
                <a:lnTo>
                  <a:pt x="5465093" y="2212580"/>
                </a:lnTo>
                <a:lnTo>
                  <a:pt x="5465093" y="2239653"/>
                </a:lnTo>
                <a:lnTo>
                  <a:pt x="5465093" y="2257704"/>
                </a:lnTo>
                <a:lnTo>
                  <a:pt x="5465093" y="2257705"/>
                </a:lnTo>
                <a:lnTo>
                  <a:pt x="5465093" y="2282790"/>
                </a:lnTo>
                <a:lnTo>
                  <a:pt x="5465093" y="2282791"/>
                </a:lnTo>
                <a:lnTo>
                  <a:pt x="5465093" y="2297710"/>
                </a:lnTo>
                <a:lnTo>
                  <a:pt x="5465093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(D2 small) 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96913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2365119 h 2365119"/>
              <a:gd name="connsiteX3" fmla="*/ 5199377 w 5465093"/>
              <a:gd name="connsiteY3" fmla="*/ 2365119 h 2365119"/>
              <a:gd name="connsiteX4" fmla="*/ 4491582 w 5465093"/>
              <a:gd name="connsiteY4" fmla="*/ 2365119 h 2365119"/>
              <a:gd name="connsiteX5" fmla="*/ 3729367 w 5465093"/>
              <a:gd name="connsiteY5" fmla="*/ 2365119 h 2365119"/>
              <a:gd name="connsiteX6" fmla="*/ 2910717 w 5465093"/>
              <a:gd name="connsiteY6" fmla="*/ 2365119 h 2365119"/>
              <a:gd name="connsiteX7" fmla="*/ 2033616 w 5465093"/>
              <a:gd name="connsiteY7" fmla="*/ 2365119 h 2365119"/>
              <a:gd name="connsiteX8" fmla="*/ 1096047 w 5465093"/>
              <a:gd name="connsiteY8" fmla="*/ 2365119 h 2365119"/>
              <a:gd name="connsiteX9" fmla="*/ 95997 w 5465093"/>
              <a:gd name="connsiteY9" fmla="*/ 2365119 h 2365119"/>
              <a:gd name="connsiteX10" fmla="*/ 0 w 5465093"/>
              <a:gd name="connsiteY10" fmla="*/ 2269009 h 2365119"/>
              <a:gd name="connsiteX11" fmla="*/ 0 w 5465093"/>
              <a:gd name="connsiteY11" fmla="*/ 2265274 h 2365119"/>
              <a:gd name="connsiteX12" fmla="*/ 0 w 5465093"/>
              <a:gd name="connsiteY12" fmla="*/ 2256403 h 2365119"/>
              <a:gd name="connsiteX13" fmla="*/ 0 w 5465093"/>
              <a:gd name="connsiteY13" fmla="*/ 2239127 h 2365119"/>
              <a:gd name="connsiteX14" fmla="*/ 0 w 5465093"/>
              <a:gd name="connsiteY14" fmla="*/ 2210646 h 2365119"/>
              <a:gd name="connsiteX15" fmla="*/ 0 w 5465093"/>
              <a:gd name="connsiteY15" fmla="*/ 2168158 h 2365119"/>
              <a:gd name="connsiteX16" fmla="*/ 0 w 5465093"/>
              <a:gd name="connsiteY16" fmla="*/ 2108861 h 2365119"/>
              <a:gd name="connsiteX17" fmla="*/ 0 w 5465093"/>
              <a:gd name="connsiteY17" fmla="*/ 2029954 h 2365119"/>
              <a:gd name="connsiteX18" fmla="*/ 0 w 5465093"/>
              <a:gd name="connsiteY18" fmla="*/ 1994769 h 2365119"/>
              <a:gd name="connsiteX19" fmla="*/ 0 w 5465093"/>
              <a:gd name="connsiteY19" fmla="*/ 1993663 h 2365119"/>
              <a:gd name="connsiteX20" fmla="*/ 0 w 5465093"/>
              <a:gd name="connsiteY20" fmla="*/ 1985915 h 2365119"/>
              <a:gd name="connsiteX21" fmla="*/ 0 w 5465093"/>
              <a:gd name="connsiteY21" fmla="*/ 1965072 h 2365119"/>
              <a:gd name="connsiteX22" fmla="*/ 0 w 5465093"/>
              <a:gd name="connsiteY22" fmla="*/ 1964887 h 2365119"/>
              <a:gd name="connsiteX23" fmla="*/ 0 w 5465093"/>
              <a:gd name="connsiteY23" fmla="*/ 1923938 h 2365119"/>
              <a:gd name="connsiteX24" fmla="*/ 0 w 5465093"/>
              <a:gd name="connsiteY24" fmla="*/ 1893918 h 2365119"/>
              <a:gd name="connsiteX25" fmla="*/ 0 w 5465093"/>
              <a:gd name="connsiteY25" fmla="*/ 1889399 h 2365119"/>
              <a:gd name="connsiteX26" fmla="*/ 0 w 5465093"/>
              <a:gd name="connsiteY26" fmla="*/ 1856427 h 2365119"/>
              <a:gd name="connsiteX27" fmla="*/ 0 w 5465093"/>
              <a:gd name="connsiteY27" fmla="*/ 1810636 h 2365119"/>
              <a:gd name="connsiteX28" fmla="*/ 0 w 5465093"/>
              <a:gd name="connsiteY28" fmla="*/ 1802105 h 2365119"/>
              <a:gd name="connsiteX29" fmla="*/ 0 w 5465093"/>
              <a:gd name="connsiteY29" fmla="*/ 1755714 h 2365119"/>
              <a:gd name="connsiteX30" fmla="*/ 0 w 5465093"/>
              <a:gd name="connsiteY30" fmla="*/ 1702360 h 2365119"/>
              <a:gd name="connsiteX31" fmla="*/ 0 w 5465093"/>
              <a:gd name="connsiteY31" fmla="*/ 1690832 h 2365119"/>
              <a:gd name="connsiteX32" fmla="*/ 0 w 5465093"/>
              <a:gd name="connsiteY32" fmla="*/ 1615159 h 2365119"/>
              <a:gd name="connsiteX33" fmla="*/ 0 w 5465093"/>
              <a:gd name="connsiteY33" fmla="*/ 1589335 h 2365119"/>
              <a:gd name="connsiteX34" fmla="*/ 0 w 5465093"/>
              <a:gd name="connsiteY34" fmla="*/ 1527865 h 2365119"/>
              <a:gd name="connsiteX35" fmla="*/ 0 w 5465093"/>
              <a:gd name="connsiteY35" fmla="*/ 1462198 h 2365119"/>
              <a:gd name="connsiteX36" fmla="*/ 0 w 5465093"/>
              <a:gd name="connsiteY36" fmla="*/ 1428120 h 2365119"/>
              <a:gd name="connsiteX37" fmla="*/ 0 w 5465093"/>
              <a:gd name="connsiteY37" fmla="*/ 1348595 h 2365119"/>
              <a:gd name="connsiteX38" fmla="*/ 0 w 5465093"/>
              <a:gd name="connsiteY38" fmla="*/ 1344860 h 2365119"/>
              <a:gd name="connsiteX39" fmla="*/ 0 w 5465093"/>
              <a:gd name="connsiteY39" fmla="*/ 1335989 h 2365119"/>
              <a:gd name="connsiteX40" fmla="*/ 0 w 5465093"/>
              <a:gd name="connsiteY40" fmla="*/ 1320121 h 2365119"/>
              <a:gd name="connsiteX41" fmla="*/ 0 w 5465093"/>
              <a:gd name="connsiteY41" fmla="*/ 1318713 h 2365119"/>
              <a:gd name="connsiteX42" fmla="*/ 0 w 5465093"/>
              <a:gd name="connsiteY42" fmla="*/ 1315095 h 2365119"/>
              <a:gd name="connsiteX43" fmla="*/ 0 w 5465093"/>
              <a:gd name="connsiteY43" fmla="*/ 1290232 h 2365119"/>
              <a:gd name="connsiteX44" fmla="*/ 0 w 5465093"/>
              <a:gd name="connsiteY44" fmla="*/ 1247744 h 2365119"/>
              <a:gd name="connsiteX45" fmla="*/ 0 w 5465093"/>
              <a:gd name="connsiteY45" fmla="*/ 1188447 h 2365119"/>
              <a:gd name="connsiteX46" fmla="*/ 0 w 5465093"/>
              <a:gd name="connsiteY46" fmla="*/ 1187958 h 2365119"/>
              <a:gd name="connsiteX47" fmla="*/ 0 w 5465093"/>
              <a:gd name="connsiteY47" fmla="*/ 1162273 h 2365119"/>
              <a:gd name="connsiteX48" fmla="*/ 0 w 5465093"/>
              <a:gd name="connsiteY48" fmla="*/ 1109540 h 2365119"/>
              <a:gd name="connsiteX49" fmla="*/ 0 w 5465093"/>
              <a:gd name="connsiteY49" fmla="*/ 1074355 h 2365119"/>
              <a:gd name="connsiteX50" fmla="*/ 0 w 5465093"/>
              <a:gd name="connsiteY50" fmla="*/ 1073249 h 2365119"/>
              <a:gd name="connsiteX51" fmla="*/ 0 w 5465093"/>
              <a:gd name="connsiteY51" fmla="*/ 1065501 h 2365119"/>
              <a:gd name="connsiteX52" fmla="*/ 0 w 5465093"/>
              <a:gd name="connsiteY52" fmla="*/ 1045881 h 2365119"/>
              <a:gd name="connsiteX53" fmla="*/ 0 w 5465093"/>
              <a:gd name="connsiteY53" fmla="*/ 1044658 h 2365119"/>
              <a:gd name="connsiteX54" fmla="*/ 0 w 5465093"/>
              <a:gd name="connsiteY54" fmla="*/ 1044473 h 2365119"/>
              <a:gd name="connsiteX55" fmla="*/ 0 w 5465093"/>
              <a:gd name="connsiteY55" fmla="*/ 1003524 h 2365119"/>
              <a:gd name="connsiteX56" fmla="*/ 0 w 5465093"/>
              <a:gd name="connsiteY56" fmla="*/ 987823 h 2365119"/>
              <a:gd name="connsiteX57" fmla="*/ 0 w 5465093"/>
              <a:gd name="connsiteY57" fmla="*/ 973504 h 2365119"/>
              <a:gd name="connsiteX58" fmla="*/ 0 w 5465093"/>
              <a:gd name="connsiteY58" fmla="*/ 968985 h 2365119"/>
              <a:gd name="connsiteX59" fmla="*/ 0 w 5465093"/>
              <a:gd name="connsiteY59" fmla="*/ 936013 h 2365119"/>
              <a:gd name="connsiteX60" fmla="*/ 0 w 5465093"/>
              <a:gd name="connsiteY60" fmla="*/ 890222 h 2365119"/>
              <a:gd name="connsiteX61" fmla="*/ 0 w 5465093"/>
              <a:gd name="connsiteY61" fmla="*/ 888033 h 2365119"/>
              <a:gd name="connsiteX62" fmla="*/ 0 w 5465093"/>
              <a:gd name="connsiteY62" fmla="*/ 881691 h 2365119"/>
              <a:gd name="connsiteX63" fmla="*/ 0 w 5465093"/>
              <a:gd name="connsiteY63" fmla="*/ 835300 h 2365119"/>
              <a:gd name="connsiteX64" fmla="*/ 0 w 5465093"/>
              <a:gd name="connsiteY64" fmla="*/ 795943 h 2365119"/>
              <a:gd name="connsiteX65" fmla="*/ 0 w 5465093"/>
              <a:gd name="connsiteY65" fmla="*/ 781946 h 2365119"/>
              <a:gd name="connsiteX66" fmla="*/ 0 w 5465093"/>
              <a:gd name="connsiteY66" fmla="*/ 770418 h 2365119"/>
              <a:gd name="connsiteX67" fmla="*/ 0 w 5465093"/>
              <a:gd name="connsiteY67" fmla="*/ 713583 h 2365119"/>
              <a:gd name="connsiteX68" fmla="*/ 0 w 5465093"/>
              <a:gd name="connsiteY68" fmla="*/ 694745 h 2365119"/>
              <a:gd name="connsiteX69" fmla="*/ 0 w 5465093"/>
              <a:gd name="connsiteY69" fmla="*/ 668921 h 2365119"/>
              <a:gd name="connsiteX70" fmla="*/ 0 w 5465093"/>
              <a:gd name="connsiteY70" fmla="*/ 607451 h 2365119"/>
              <a:gd name="connsiteX71" fmla="*/ 0 w 5465093"/>
              <a:gd name="connsiteY71" fmla="*/ 585801 h 2365119"/>
              <a:gd name="connsiteX72" fmla="*/ 0 w 5465093"/>
              <a:gd name="connsiteY72" fmla="*/ 541784 h 2365119"/>
              <a:gd name="connsiteX73" fmla="*/ 0 w 5465093"/>
              <a:gd name="connsiteY73" fmla="*/ 521703 h 2365119"/>
              <a:gd name="connsiteX74" fmla="*/ 0 w 5465093"/>
              <a:gd name="connsiteY74" fmla="*/ 507706 h 2365119"/>
              <a:gd name="connsiteX75" fmla="*/ 0 w 5465093"/>
              <a:gd name="connsiteY75" fmla="*/ 399707 h 2365119"/>
              <a:gd name="connsiteX76" fmla="*/ 0 w 5465093"/>
              <a:gd name="connsiteY76" fmla="*/ 394681 h 2365119"/>
              <a:gd name="connsiteX77" fmla="*/ 0 w 5465093"/>
              <a:gd name="connsiteY77" fmla="*/ 356568 h 2365119"/>
              <a:gd name="connsiteX78" fmla="*/ 0 w 5465093"/>
              <a:gd name="connsiteY78" fmla="*/ 311561 h 2365119"/>
              <a:gd name="connsiteX79" fmla="*/ 0 w 5465093"/>
              <a:gd name="connsiteY79" fmla="*/ 267544 h 2365119"/>
              <a:gd name="connsiteX80" fmla="*/ 0 w 5465093"/>
              <a:gd name="connsiteY80" fmla="*/ 241859 h 2365119"/>
              <a:gd name="connsiteX81" fmla="*/ 0 w 5465093"/>
              <a:gd name="connsiteY81" fmla="*/ 155749 h 2365119"/>
              <a:gd name="connsiteX82" fmla="*/ 0 w 5465093"/>
              <a:gd name="connsiteY82" fmla="*/ 152539 h 2365119"/>
              <a:gd name="connsiteX83" fmla="*/ 0 w 5465093"/>
              <a:gd name="connsiteY83" fmla="*/ 125467 h 2365119"/>
              <a:gd name="connsiteX84" fmla="*/ 0 w 5465093"/>
              <a:gd name="connsiteY84" fmla="*/ 107415 h 2365119"/>
              <a:gd name="connsiteX85" fmla="*/ 0 w 5465093"/>
              <a:gd name="connsiteY85" fmla="*/ 107414 h 2365119"/>
              <a:gd name="connsiteX86" fmla="*/ 0 w 5465093"/>
              <a:gd name="connsiteY86" fmla="*/ 82329 h 2365119"/>
              <a:gd name="connsiteX87" fmla="*/ 0 w 5465093"/>
              <a:gd name="connsiteY87" fmla="*/ 82328 h 2365119"/>
              <a:gd name="connsiteX88" fmla="*/ 0 w 5465093"/>
              <a:gd name="connsiteY88" fmla="*/ 6740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2365119"/>
                </a:lnTo>
                <a:lnTo>
                  <a:pt x="5199377" y="2365119"/>
                </a:lnTo>
                <a:lnTo>
                  <a:pt x="4491582" y="2365119"/>
                </a:lnTo>
                <a:lnTo>
                  <a:pt x="3729367" y="2365119"/>
                </a:lnTo>
                <a:lnTo>
                  <a:pt x="2910717" y="2365119"/>
                </a:lnTo>
                <a:lnTo>
                  <a:pt x="2033616" y="2365119"/>
                </a:lnTo>
                <a:lnTo>
                  <a:pt x="1096047" y="2365119"/>
                </a:lnTo>
                <a:lnTo>
                  <a:pt x="95997" y="2365119"/>
                </a:lnTo>
                <a:cubicBezTo>
                  <a:pt x="0" y="2365119"/>
                  <a:pt x="0" y="2269009"/>
                  <a:pt x="0" y="2269009"/>
                </a:cubicBezTo>
                <a:lnTo>
                  <a:pt x="0" y="2265274"/>
                </a:lnTo>
                <a:lnTo>
                  <a:pt x="0" y="2256403"/>
                </a:lnTo>
                <a:lnTo>
                  <a:pt x="0" y="2239127"/>
                </a:lnTo>
                <a:lnTo>
                  <a:pt x="0" y="2210646"/>
                </a:lnTo>
                <a:lnTo>
                  <a:pt x="0" y="2168158"/>
                </a:lnTo>
                <a:lnTo>
                  <a:pt x="0" y="2108861"/>
                </a:lnTo>
                <a:lnTo>
                  <a:pt x="0" y="2029954"/>
                </a:lnTo>
                <a:lnTo>
                  <a:pt x="0" y="1994769"/>
                </a:lnTo>
                <a:lnTo>
                  <a:pt x="0" y="1993663"/>
                </a:lnTo>
                <a:lnTo>
                  <a:pt x="0" y="1985915"/>
                </a:lnTo>
                <a:lnTo>
                  <a:pt x="0" y="1965072"/>
                </a:lnTo>
                <a:lnTo>
                  <a:pt x="0" y="1964887"/>
                </a:lnTo>
                <a:lnTo>
                  <a:pt x="0" y="1923938"/>
                </a:lnTo>
                <a:lnTo>
                  <a:pt x="0" y="1893918"/>
                </a:lnTo>
                <a:lnTo>
                  <a:pt x="0" y="1889399"/>
                </a:lnTo>
                <a:lnTo>
                  <a:pt x="0" y="1856427"/>
                </a:lnTo>
                <a:lnTo>
                  <a:pt x="0" y="1810636"/>
                </a:lnTo>
                <a:lnTo>
                  <a:pt x="0" y="1802105"/>
                </a:lnTo>
                <a:lnTo>
                  <a:pt x="0" y="1755714"/>
                </a:lnTo>
                <a:lnTo>
                  <a:pt x="0" y="1702360"/>
                </a:lnTo>
                <a:lnTo>
                  <a:pt x="0" y="1690832"/>
                </a:lnTo>
                <a:lnTo>
                  <a:pt x="0" y="1615159"/>
                </a:lnTo>
                <a:lnTo>
                  <a:pt x="0" y="1589335"/>
                </a:lnTo>
                <a:lnTo>
                  <a:pt x="0" y="1527865"/>
                </a:lnTo>
                <a:lnTo>
                  <a:pt x="0" y="1462198"/>
                </a:lnTo>
                <a:lnTo>
                  <a:pt x="0" y="1428120"/>
                </a:lnTo>
                <a:lnTo>
                  <a:pt x="0" y="1348595"/>
                </a:lnTo>
                <a:lnTo>
                  <a:pt x="0" y="1344860"/>
                </a:lnTo>
                <a:lnTo>
                  <a:pt x="0" y="1335989"/>
                </a:lnTo>
                <a:lnTo>
                  <a:pt x="0" y="1320121"/>
                </a:lnTo>
                <a:lnTo>
                  <a:pt x="0" y="1318713"/>
                </a:lnTo>
                <a:lnTo>
                  <a:pt x="0" y="1315095"/>
                </a:lnTo>
                <a:lnTo>
                  <a:pt x="0" y="1290232"/>
                </a:lnTo>
                <a:lnTo>
                  <a:pt x="0" y="1247744"/>
                </a:lnTo>
                <a:lnTo>
                  <a:pt x="0" y="1188447"/>
                </a:lnTo>
                <a:lnTo>
                  <a:pt x="0" y="1187958"/>
                </a:lnTo>
                <a:lnTo>
                  <a:pt x="0" y="1162273"/>
                </a:lnTo>
                <a:lnTo>
                  <a:pt x="0" y="1109540"/>
                </a:lnTo>
                <a:lnTo>
                  <a:pt x="0" y="1074355"/>
                </a:lnTo>
                <a:lnTo>
                  <a:pt x="0" y="1073249"/>
                </a:lnTo>
                <a:lnTo>
                  <a:pt x="0" y="1065501"/>
                </a:lnTo>
                <a:lnTo>
                  <a:pt x="0" y="1045881"/>
                </a:lnTo>
                <a:lnTo>
                  <a:pt x="0" y="1044658"/>
                </a:lnTo>
                <a:lnTo>
                  <a:pt x="0" y="1044473"/>
                </a:lnTo>
                <a:lnTo>
                  <a:pt x="0" y="1003524"/>
                </a:lnTo>
                <a:lnTo>
                  <a:pt x="0" y="987823"/>
                </a:lnTo>
                <a:lnTo>
                  <a:pt x="0" y="973504"/>
                </a:lnTo>
                <a:lnTo>
                  <a:pt x="0" y="968985"/>
                </a:lnTo>
                <a:lnTo>
                  <a:pt x="0" y="936013"/>
                </a:lnTo>
                <a:lnTo>
                  <a:pt x="0" y="890222"/>
                </a:lnTo>
                <a:lnTo>
                  <a:pt x="0" y="888033"/>
                </a:lnTo>
                <a:lnTo>
                  <a:pt x="0" y="881691"/>
                </a:lnTo>
                <a:lnTo>
                  <a:pt x="0" y="835300"/>
                </a:lnTo>
                <a:lnTo>
                  <a:pt x="0" y="795943"/>
                </a:lnTo>
                <a:lnTo>
                  <a:pt x="0" y="781946"/>
                </a:lnTo>
                <a:lnTo>
                  <a:pt x="0" y="770418"/>
                </a:lnTo>
                <a:lnTo>
                  <a:pt x="0" y="713583"/>
                </a:lnTo>
                <a:lnTo>
                  <a:pt x="0" y="694745"/>
                </a:lnTo>
                <a:lnTo>
                  <a:pt x="0" y="668921"/>
                </a:lnTo>
                <a:lnTo>
                  <a:pt x="0" y="607451"/>
                </a:lnTo>
                <a:lnTo>
                  <a:pt x="0" y="585801"/>
                </a:lnTo>
                <a:lnTo>
                  <a:pt x="0" y="541784"/>
                </a:lnTo>
                <a:lnTo>
                  <a:pt x="0" y="521703"/>
                </a:lnTo>
                <a:lnTo>
                  <a:pt x="0" y="507706"/>
                </a:lnTo>
                <a:lnTo>
                  <a:pt x="0" y="399707"/>
                </a:lnTo>
                <a:lnTo>
                  <a:pt x="0" y="394681"/>
                </a:lnTo>
                <a:lnTo>
                  <a:pt x="0" y="356568"/>
                </a:lnTo>
                <a:lnTo>
                  <a:pt x="0" y="311561"/>
                </a:lnTo>
                <a:lnTo>
                  <a:pt x="0" y="267544"/>
                </a:lnTo>
                <a:lnTo>
                  <a:pt x="0" y="241859"/>
                </a:lnTo>
                <a:lnTo>
                  <a:pt x="0" y="155749"/>
                </a:lnTo>
                <a:lnTo>
                  <a:pt x="0" y="152539"/>
                </a:lnTo>
                <a:lnTo>
                  <a:pt x="0" y="125467"/>
                </a:lnTo>
                <a:lnTo>
                  <a:pt x="0" y="107415"/>
                </a:lnTo>
                <a:lnTo>
                  <a:pt x="0" y="107414"/>
                </a:lnTo>
                <a:lnTo>
                  <a:pt x="0" y="82329"/>
                </a:lnTo>
                <a:lnTo>
                  <a:pt x="0" y="82328"/>
                </a:lnTo>
                <a:lnTo>
                  <a:pt x="0" y="6740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(D4 small) 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31420" y="3835681"/>
            <a:ext cx="5465093" cy="2365119"/>
          </a:xfrm>
          <a:custGeom>
            <a:avLst/>
            <a:gdLst>
              <a:gd name="connsiteX0" fmla="*/ 0 w 5465093"/>
              <a:gd name="connsiteY0" fmla="*/ 0 h 2365119"/>
              <a:gd name="connsiteX1" fmla="*/ 5465093 w 5465093"/>
              <a:gd name="connsiteY1" fmla="*/ 0 h 2365119"/>
              <a:gd name="connsiteX2" fmla="*/ 5465093 w 5465093"/>
              <a:gd name="connsiteY2" fmla="*/ 65199 h 2365119"/>
              <a:gd name="connsiteX3" fmla="*/ 5465093 w 5465093"/>
              <a:gd name="connsiteY3" fmla="*/ 129298 h 2365119"/>
              <a:gd name="connsiteX4" fmla="*/ 5465093 w 5465093"/>
              <a:gd name="connsiteY4" fmla="*/ 155749 h 2365119"/>
              <a:gd name="connsiteX5" fmla="*/ 5465093 w 5465093"/>
              <a:gd name="connsiteY5" fmla="*/ 167317 h 2365119"/>
              <a:gd name="connsiteX6" fmla="*/ 5465093 w 5465093"/>
              <a:gd name="connsiteY6" fmla="*/ 184563 h 2365119"/>
              <a:gd name="connsiteX7" fmla="*/ 5465093 w 5465093"/>
              <a:gd name="connsiteY7" fmla="*/ 189427 h 2365119"/>
              <a:gd name="connsiteX8" fmla="*/ 5465093 w 5465093"/>
              <a:gd name="connsiteY8" fmla="*/ 276398 h 2365119"/>
              <a:gd name="connsiteX9" fmla="*/ 5465093 w 5465093"/>
              <a:gd name="connsiteY9" fmla="*/ 458803 h 2365119"/>
              <a:gd name="connsiteX10" fmla="*/ 5465093 w 5465093"/>
              <a:gd name="connsiteY10" fmla="*/ 498461 h 2365119"/>
              <a:gd name="connsiteX11" fmla="*/ 5465093 w 5465093"/>
              <a:gd name="connsiteY11" fmla="*/ 550638 h 2365119"/>
              <a:gd name="connsiteX12" fmla="*/ 5465093 w 5465093"/>
              <a:gd name="connsiteY12" fmla="*/ 662511 h 2365119"/>
              <a:gd name="connsiteX13" fmla="*/ 5465093 w 5465093"/>
              <a:gd name="connsiteY13" fmla="*/ 772702 h 2365119"/>
              <a:gd name="connsiteX14" fmla="*/ 5465093 w 5465093"/>
              <a:gd name="connsiteY14" fmla="*/ 835601 h 2365119"/>
              <a:gd name="connsiteX15" fmla="*/ 5465093 w 5465093"/>
              <a:gd name="connsiteY15" fmla="*/ 936751 h 2365119"/>
              <a:gd name="connsiteX16" fmla="*/ 5465093 w 5465093"/>
              <a:gd name="connsiteY16" fmla="*/ 1074355 h 2365119"/>
              <a:gd name="connsiteX17" fmla="*/ 5465093 w 5465093"/>
              <a:gd name="connsiteY17" fmla="*/ 1109841 h 2365119"/>
              <a:gd name="connsiteX18" fmla="*/ 5465093 w 5465093"/>
              <a:gd name="connsiteY18" fmla="*/ 1196812 h 2365119"/>
              <a:gd name="connsiteX19" fmla="*/ 5465093 w 5465093"/>
              <a:gd name="connsiteY19" fmla="*/ 1348595 h 2365119"/>
              <a:gd name="connsiteX20" fmla="*/ 5465093 w 5465093"/>
              <a:gd name="connsiteY20" fmla="*/ 1471052 h 2365119"/>
              <a:gd name="connsiteX21" fmla="*/ 5465093 w 5465093"/>
              <a:gd name="connsiteY21" fmla="*/ 1582925 h 2365119"/>
              <a:gd name="connsiteX22" fmla="*/ 5465093 w 5465093"/>
              <a:gd name="connsiteY22" fmla="*/ 1857165 h 2365119"/>
              <a:gd name="connsiteX23" fmla="*/ 5465093 w 5465093"/>
              <a:gd name="connsiteY23" fmla="*/ 1994769 h 2365119"/>
              <a:gd name="connsiteX24" fmla="*/ 5465093 w 5465093"/>
              <a:gd name="connsiteY24" fmla="*/ 2269009 h 2365119"/>
              <a:gd name="connsiteX25" fmla="*/ 5369096 w 5465093"/>
              <a:gd name="connsiteY25" fmla="*/ 2365119 h 2365119"/>
              <a:gd name="connsiteX26" fmla="*/ 5366409 w 5465093"/>
              <a:gd name="connsiteY26" fmla="*/ 2365119 h 2365119"/>
              <a:gd name="connsiteX27" fmla="*/ 5347597 w 5465093"/>
              <a:gd name="connsiteY27" fmla="*/ 2365119 h 2365119"/>
              <a:gd name="connsiteX28" fmla="*/ 5296536 w 5465093"/>
              <a:gd name="connsiteY28" fmla="*/ 2365119 h 2365119"/>
              <a:gd name="connsiteX29" fmla="*/ 5197102 w 5465093"/>
              <a:gd name="connsiteY29" fmla="*/ 2365119 h 2365119"/>
              <a:gd name="connsiteX30" fmla="*/ 5124206 w 5465093"/>
              <a:gd name="connsiteY30" fmla="*/ 2365119 h 2365119"/>
              <a:gd name="connsiteX31" fmla="*/ 5033171 w 5465093"/>
              <a:gd name="connsiteY31" fmla="*/ 2365119 h 2365119"/>
              <a:gd name="connsiteX32" fmla="*/ 4921979 w 5465093"/>
              <a:gd name="connsiteY32" fmla="*/ 2365119 h 2365119"/>
              <a:gd name="connsiteX33" fmla="*/ 4788617 w 5465093"/>
              <a:gd name="connsiteY33" fmla="*/ 2365119 h 2365119"/>
              <a:gd name="connsiteX34" fmla="*/ 4631068 w 5465093"/>
              <a:gd name="connsiteY34" fmla="*/ 2365119 h 2365119"/>
              <a:gd name="connsiteX35" fmla="*/ 4447316 w 5465093"/>
              <a:gd name="connsiteY35" fmla="*/ 2365119 h 2365119"/>
              <a:gd name="connsiteX36" fmla="*/ 4235348 w 5465093"/>
              <a:gd name="connsiteY36" fmla="*/ 2365119 h 2365119"/>
              <a:gd name="connsiteX37" fmla="*/ 3993145 w 5465093"/>
              <a:gd name="connsiteY37" fmla="*/ 2365119 h 2365119"/>
              <a:gd name="connsiteX38" fmla="*/ 3718694 w 5465093"/>
              <a:gd name="connsiteY38" fmla="*/ 2365119 h 2365119"/>
              <a:gd name="connsiteX39" fmla="*/ 3409979 w 5465093"/>
              <a:gd name="connsiteY39" fmla="*/ 2365119 h 2365119"/>
              <a:gd name="connsiteX40" fmla="*/ 3064983 w 5465093"/>
              <a:gd name="connsiteY40" fmla="*/ 2365119 h 2365119"/>
              <a:gd name="connsiteX41" fmla="*/ 2681692 w 5465093"/>
              <a:gd name="connsiteY41" fmla="*/ 2365119 h 2365119"/>
              <a:gd name="connsiteX42" fmla="*/ 2258090 w 5465093"/>
              <a:gd name="connsiteY42" fmla="*/ 2365119 h 2365119"/>
              <a:gd name="connsiteX43" fmla="*/ 1792162 w 5465093"/>
              <a:gd name="connsiteY43" fmla="*/ 2365119 h 2365119"/>
              <a:gd name="connsiteX44" fmla="*/ 1281891 w 5465093"/>
              <a:gd name="connsiteY44" fmla="*/ 2365119 h 2365119"/>
              <a:gd name="connsiteX45" fmla="*/ 725263 w 5465093"/>
              <a:gd name="connsiteY45" fmla="*/ 2365119 h 2365119"/>
              <a:gd name="connsiteX46" fmla="*/ 120261 w 5465093"/>
              <a:gd name="connsiteY46" fmla="*/ 2365119 h 2365119"/>
              <a:gd name="connsiteX47" fmla="*/ 0 w 5465093"/>
              <a:gd name="connsiteY47" fmla="*/ 2365119 h 236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65093" h="2365119">
                <a:moveTo>
                  <a:pt x="0" y="0"/>
                </a:moveTo>
                <a:lnTo>
                  <a:pt x="5465093" y="0"/>
                </a:lnTo>
                <a:lnTo>
                  <a:pt x="5465093" y="65199"/>
                </a:lnTo>
                <a:lnTo>
                  <a:pt x="5465093" y="129298"/>
                </a:lnTo>
                <a:lnTo>
                  <a:pt x="5465093" y="155749"/>
                </a:lnTo>
                <a:lnTo>
                  <a:pt x="5465093" y="167317"/>
                </a:lnTo>
                <a:lnTo>
                  <a:pt x="5465093" y="184563"/>
                </a:lnTo>
                <a:lnTo>
                  <a:pt x="5465093" y="189427"/>
                </a:lnTo>
                <a:lnTo>
                  <a:pt x="5465093" y="276398"/>
                </a:lnTo>
                <a:lnTo>
                  <a:pt x="5465093" y="458803"/>
                </a:lnTo>
                <a:lnTo>
                  <a:pt x="5465093" y="498461"/>
                </a:lnTo>
                <a:lnTo>
                  <a:pt x="5465093" y="550638"/>
                </a:lnTo>
                <a:lnTo>
                  <a:pt x="5465093" y="662511"/>
                </a:lnTo>
                <a:lnTo>
                  <a:pt x="5465093" y="772702"/>
                </a:lnTo>
                <a:lnTo>
                  <a:pt x="5465093" y="835601"/>
                </a:lnTo>
                <a:lnTo>
                  <a:pt x="5465093" y="936751"/>
                </a:lnTo>
                <a:lnTo>
                  <a:pt x="5465093" y="1074355"/>
                </a:lnTo>
                <a:lnTo>
                  <a:pt x="5465093" y="1109841"/>
                </a:lnTo>
                <a:lnTo>
                  <a:pt x="5465093" y="1196812"/>
                </a:lnTo>
                <a:lnTo>
                  <a:pt x="5465093" y="1348595"/>
                </a:lnTo>
                <a:lnTo>
                  <a:pt x="5465093" y="1471052"/>
                </a:lnTo>
                <a:lnTo>
                  <a:pt x="5465093" y="1582925"/>
                </a:lnTo>
                <a:lnTo>
                  <a:pt x="5465093" y="1857165"/>
                </a:lnTo>
                <a:lnTo>
                  <a:pt x="5465093" y="1994769"/>
                </a:lnTo>
                <a:lnTo>
                  <a:pt x="5465093" y="2269009"/>
                </a:lnTo>
                <a:cubicBezTo>
                  <a:pt x="5465093" y="2365119"/>
                  <a:pt x="5369096" y="2365119"/>
                  <a:pt x="5369096" y="2365119"/>
                </a:cubicBezTo>
                <a:lnTo>
                  <a:pt x="5366409" y="2365119"/>
                </a:lnTo>
                <a:lnTo>
                  <a:pt x="5347597" y="2365119"/>
                </a:lnTo>
                <a:lnTo>
                  <a:pt x="5296536" y="2365119"/>
                </a:lnTo>
                <a:lnTo>
                  <a:pt x="5197102" y="2365119"/>
                </a:lnTo>
                <a:lnTo>
                  <a:pt x="5124206" y="2365119"/>
                </a:lnTo>
                <a:lnTo>
                  <a:pt x="5033171" y="2365119"/>
                </a:lnTo>
                <a:lnTo>
                  <a:pt x="4921979" y="2365119"/>
                </a:lnTo>
                <a:lnTo>
                  <a:pt x="4788617" y="2365119"/>
                </a:lnTo>
                <a:lnTo>
                  <a:pt x="4631068" y="2365119"/>
                </a:lnTo>
                <a:lnTo>
                  <a:pt x="4447316" y="2365119"/>
                </a:lnTo>
                <a:lnTo>
                  <a:pt x="4235348" y="2365119"/>
                </a:lnTo>
                <a:lnTo>
                  <a:pt x="3993145" y="2365119"/>
                </a:lnTo>
                <a:lnTo>
                  <a:pt x="3718694" y="2365119"/>
                </a:lnTo>
                <a:lnTo>
                  <a:pt x="3409979" y="2365119"/>
                </a:lnTo>
                <a:lnTo>
                  <a:pt x="3064983" y="2365119"/>
                </a:lnTo>
                <a:lnTo>
                  <a:pt x="2681692" y="2365119"/>
                </a:lnTo>
                <a:lnTo>
                  <a:pt x="2258090" y="2365119"/>
                </a:lnTo>
                <a:lnTo>
                  <a:pt x="1792162" y="2365119"/>
                </a:lnTo>
                <a:lnTo>
                  <a:pt x="1281891" y="2365119"/>
                </a:lnTo>
                <a:lnTo>
                  <a:pt x="725263" y="2365119"/>
                </a:lnTo>
                <a:lnTo>
                  <a:pt x="120261" y="2365119"/>
                </a:lnTo>
                <a:lnTo>
                  <a:pt x="0" y="236511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2286000" tIns="548640" rIns="36000" bIns="36000" anchor="t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(D3 small)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9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20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13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6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6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5" r:id="rId5"/>
    <p:sldLayoutId id="2147483727" r:id="rId6"/>
    <p:sldLayoutId id="2147483728" r:id="rId7"/>
    <p:sldLayoutId id="2147483732" r:id="rId8"/>
    <p:sldLayoutId id="2147483733" r:id="rId9"/>
    <p:sldLayoutId id="2147483734" r:id="rId10"/>
    <p:sldLayoutId id="2147483735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692" r:id="rId32"/>
    <p:sldLayoutId id="2147483711" r:id="rId33"/>
    <p:sldLayoutId id="2147483694" r:id="rId34"/>
    <p:sldLayoutId id="2147483695" r:id="rId35"/>
    <p:sldLayoutId id="2147483696" r:id="rId36"/>
    <p:sldLayoutId id="2147483736" r:id="rId37"/>
    <p:sldLayoutId id="2147483738" r:id="rId38"/>
    <p:sldLayoutId id="2147483739" r:id="rId39"/>
    <p:sldLayoutId id="2147483731" r:id="rId40"/>
    <p:sldLayoutId id="2147483697" r:id="rId41"/>
    <p:sldLayoutId id="2147483740" r:id="rId42"/>
    <p:sldLayoutId id="2147483716" r:id="rId43"/>
    <p:sldLayoutId id="2147483718" r:id="rId44"/>
    <p:sldLayoutId id="2147483719" r:id="rId45"/>
    <p:sldLayoutId id="2147483700" r:id="rId46"/>
    <p:sldLayoutId id="2147483743" r:id="rId47"/>
    <p:sldLayoutId id="2147483742" r:id="rId48"/>
    <p:sldLayoutId id="2147483741" r:id="rId49"/>
    <p:sldLayoutId id="2147483702" r:id="rId50"/>
    <p:sldLayoutId id="2147483706" r:id="rId51"/>
    <p:sldLayoutId id="2147483726" r:id="rId52"/>
    <p:sldLayoutId id="2147483771" r:id="rId53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://reeborg.ca/reeborg.html?lang=en&amp;mode=python&amp;menu=worlds%2Fmenus%2Freeborg_intro_en.json&amp;name=Around%202&amp;url=worlds%2Ftutorial_en%2Faround2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my.ing.net/personal/ad_bn91qb/Documents/Team%20Assignment/190730%20-%20TA%20final.pptx?web=1" TargetMode="External"/><Relationship Id="rId5" Type="http://schemas.openxmlformats.org/officeDocument/2006/relationships/hyperlink" Target="https://bit.ly/2jYaYdl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pluralsight.com/paths/python" TargetMode="External"/><Relationship Id="rId4" Type="http://schemas.openxmlformats.org/officeDocument/2006/relationships/hyperlink" Target="https://www.coursera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Course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1600" dirty="0"/>
              <a:t>Wouter Swart, Bjorn van der Laan, Wei Keong Eiew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 introduction to programming in Python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Singapore • 8 January 2019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25969" r="1"/>
          <a:stretch/>
        </p:blipFill>
        <p:spPr>
          <a:xfrm>
            <a:off x="7620" y="7619"/>
            <a:ext cx="12184380" cy="6017261"/>
          </a:xfrm>
        </p:spPr>
      </p:pic>
    </p:spTree>
    <p:extLst>
      <p:ext uri="{BB962C8B-B14F-4D97-AF65-F5344CB8AC3E}">
        <p14:creationId xmlns:p14="http://schemas.microsoft.com/office/powerpoint/2010/main" val="252082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25" y="1134808"/>
            <a:ext cx="4718138" cy="47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8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4922391"/>
          </a:xfrm>
        </p:spPr>
        <p:txBody>
          <a:bodyPr/>
          <a:lstStyle/>
          <a:p>
            <a:r>
              <a:rPr lang="en-GB" b="1" dirty="0"/>
              <a:t>If / else: conditionals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Like in a flowchart, often we need to make a decision </a:t>
            </a:r>
            <a:br>
              <a:rPr lang="en-GB" dirty="0"/>
            </a:br>
            <a:r>
              <a:rPr lang="en-GB" dirty="0"/>
              <a:t>based on some </a:t>
            </a:r>
            <a:r>
              <a:rPr lang="en-GB" i="1" dirty="0"/>
              <a:t>condition</a:t>
            </a:r>
            <a:r>
              <a:rPr lang="en-GB" dirty="0"/>
              <a:t>. 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turn_left()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elif</a:t>
            </a:r>
            <a:r>
              <a:rPr lang="en-GB" dirty="0">
                <a:solidFill>
                  <a:srgbClr val="525199"/>
                </a:solidFill>
              </a:rPr>
              <a:t> [another 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turn_right()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</a:t>
            </a:r>
            <a:r>
              <a:rPr lang="en-GB" dirty="0">
                <a:solidFill>
                  <a:srgbClr val="AB0066"/>
                </a:solidFill>
              </a:rPr>
              <a:t>else</a:t>
            </a:r>
            <a:r>
              <a:rPr lang="en-GB" dirty="0">
                <a:solidFill>
                  <a:srgbClr val="525199"/>
                </a:solidFill>
              </a:rPr>
              <a:t>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rgbClr val="525199"/>
                </a:solidFill>
              </a:rPr>
              <a:t>[condition]</a:t>
            </a:r>
            <a:r>
              <a:rPr lang="en-GB" dirty="0"/>
              <a:t> can contain operands like </a:t>
            </a:r>
            <a:r>
              <a:rPr lang="en-GB" i="1" dirty="0"/>
              <a:t>not</a:t>
            </a:r>
            <a:r>
              <a:rPr lang="en-GB" dirty="0"/>
              <a:t>,  </a:t>
            </a:r>
            <a:r>
              <a:rPr lang="en-GB" i="1" dirty="0"/>
              <a:t>and</a:t>
            </a:r>
            <a:r>
              <a:rPr lang="en-GB" dirty="0"/>
              <a:t>,  </a:t>
            </a:r>
            <a:r>
              <a:rPr lang="en-GB" i="1" dirty="0"/>
              <a:t>or</a:t>
            </a:r>
            <a:r>
              <a:rPr lang="en-GB" dirty="0"/>
              <a:t>, …</a:t>
            </a:r>
            <a:br>
              <a:rPr lang="en-GB" dirty="0"/>
            </a:br>
            <a:r>
              <a:rPr lang="en-GB" dirty="0"/>
              <a:t>such as:</a:t>
            </a:r>
            <a:br>
              <a:rPr lang="en-GB" dirty="0"/>
            </a:br>
            <a:r>
              <a:rPr lang="en-GB" dirty="0">
                <a:solidFill>
                  <a:srgbClr val="AB0066"/>
                </a:solidFill>
              </a:rPr>
              <a:t>if</a:t>
            </a:r>
            <a:r>
              <a:rPr lang="en-GB" dirty="0">
                <a:solidFill>
                  <a:srgbClr val="525199"/>
                </a:solidFill>
              </a:rPr>
              <a:t> wall_in_front() </a:t>
            </a:r>
            <a:r>
              <a:rPr lang="en-GB" dirty="0">
                <a:solidFill>
                  <a:srgbClr val="AB0066"/>
                </a:solidFill>
              </a:rPr>
              <a:t>and not</a:t>
            </a:r>
            <a:r>
              <a:rPr lang="en-GB" dirty="0">
                <a:solidFill>
                  <a:srgbClr val="525199"/>
                </a:solidFill>
              </a:rPr>
              <a:t> object_here():</a:t>
            </a:r>
          </a:p>
          <a:p>
            <a:pPr marL="0" lvl="1" indent="0">
              <a:buNone/>
            </a:pPr>
            <a:r>
              <a:rPr lang="en-GB" dirty="0">
                <a:solidFill>
                  <a:srgbClr val="525199"/>
                </a:solidFill>
              </a:rPr>
              <a:t>        turn_left()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684" y="3038475"/>
            <a:ext cx="3571875" cy="3162300"/>
          </a:xfrm>
          <a:prstGeom prst="rect">
            <a:avLst/>
          </a:prstGeom>
        </p:spPr>
      </p:pic>
      <p:sp>
        <p:nvSpPr>
          <p:cNvPr id="15" name="Freeform 14"/>
          <p:cNvSpPr>
            <a:spLocks noChangeAspect="1"/>
          </p:cNvSpPr>
          <p:nvPr/>
        </p:nvSpPr>
        <p:spPr bwMode="gray">
          <a:xfrm rot="21287580">
            <a:off x="5559808" y="5477941"/>
            <a:ext cx="2125438" cy="1286266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rgbClr val="60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chemeClr val="bg1"/>
                </a:solidFill>
              </a:rPr>
              <a:t> is a function, that’s why there is </a:t>
            </a:r>
            <a:r>
              <a:rPr lang="en-GB" dirty="0">
                <a:solidFill>
                  <a:srgbClr val="525199"/>
                </a:solidFill>
              </a:rPr>
              <a:t>()</a:t>
            </a:r>
            <a:r>
              <a:rPr lang="en-GB" dirty="0">
                <a:solidFill>
                  <a:schemeClr val="bg1"/>
                </a:solidFill>
              </a:rPr>
              <a:t> after it</a:t>
            </a:r>
          </a:p>
        </p:txBody>
      </p:sp>
    </p:spTree>
    <p:extLst>
      <p:ext uri="{BB962C8B-B14F-4D97-AF65-F5344CB8AC3E}">
        <p14:creationId xmlns:p14="http://schemas.microsoft.com/office/powerpoint/2010/main" val="3957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384"/>
            <a:ext cx="8491264" cy="5219616"/>
          </a:xfrm>
        </p:spPr>
        <p:txBody>
          <a:bodyPr/>
          <a:lstStyle/>
          <a:p>
            <a:r>
              <a:rPr lang="en-GB" b="1" dirty="0"/>
              <a:t>While: conditional loop in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Certain decisions need to be repeated </a:t>
            </a:r>
            <a:r>
              <a:rPr lang="en-GB" i="1" dirty="0"/>
              <a:t>as long as</a:t>
            </a:r>
            <a:r>
              <a:rPr lang="en-GB" dirty="0"/>
              <a:t> some condition holds.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525199"/>
                </a:solidFill>
              </a:rPr>
              <a:t> [condition]:</a:t>
            </a:r>
          </a:p>
          <a:p>
            <a:pPr marL="269875" lvl="2" indent="0">
              <a:buNone/>
            </a:pPr>
            <a:r>
              <a:rPr lang="en-GB" dirty="0">
                <a:solidFill>
                  <a:srgbClr val="525199"/>
                </a:solidFill>
              </a:rPr>
              <a:t>    move()</a:t>
            </a:r>
          </a:p>
          <a:p>
            <a:pPr marL="269875" lvl="2" indent="0">
              <a:buNone/>
            </a:pPr>
            <a:endParaRPr lang="en-GB" dirty="0"/>
          </a:p>
          <a:p>
            <a:pPr lvl="1"/>
            <a:r>
              <a:rPr lang="en-GB" dirty="0"/>
              <a:t>The indented code is executed over and over again, until the </a:t>
            </a:r>
            <a:br>
              <a:rPr lang="en-GB" dirty="0"/>
            </a:br>
            <a:r>
              <a:rPr lang="en-GB" dirty="0"/>
              <a:t>condition no longer holds.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You need to be careful that the condition eventually no </a:t>
            </a:r>
            <a:br>
              <a:rPr lang="en-GB" dirty="0"/>
            </a:br>
            <a:r>
              <a:rPr lang="en-GB" dirty="0"/>
              <a:t>longer holds – otherwise it might run ‘forever’ and your </a:t>
            </a:r>
            <a:br>
              <a:rPr lang="en-GB" dirty="0"/>
            </a:br>
            <a:r>
              <a:rPr lang="en-GB" dirty="0"/>
              <a:t>application will crash. </a:t>
            </a:r>
          </a:p>
          <a:p>
            <a:pPr lvl="1"/>
            <a:endParaRPr lang="en-GB" dirty="0">
              <a:solidFill>
                <a:srgbClr val="525199"/>
              </a:solidFill>
            </a:endParaRPr>
          </a:p>
          <a:p>
            <a:pPr lvl="1"/>
            <a:r>
              <a:rPr lang="en-GB" dirty="0"/>
              <a:t>The repetition can also be stopped manually, 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You can create an infinite loop with the condition </a:t>
            </a:r>
            <a:r>
              <a:rPr lang="en-GB" dirty="0">
                <a:solidFill>
                  <a:srgbClr val="525199"/>
                </a:solidFill>
              </a:rPr>
              <a:t>True</a:t>
            </a:r>
            <a:r>
              <a:rPr lang="en-GB" dirty="0"/>
              <a:t>, then </a:t>
            </a:r>
            <a:br>
              <a:rPr lang="en-GB" dirty="0"/>
            </a:br>
            <a:r>
              <a:rPr lang="en-GB" dirty="0"/>
              <a:t>using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/>
              <a:t> after some if/else-condition within the looped code.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12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in Programming (</a:t>
            </a:r>
            <a:r>
              <a:rPr lang="en-GB" dirty="0" err="1"/>
              <a:t>cont.d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663" y="482269"/>
            <a:ext cx="2281896" cy="2290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84" y="3888192"/>
            <a:ext cx="3381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52225" y="1201376"/>
            <a:ext cx="2327037" cy="2254719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61843" y="4252600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05090" y="390990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24326" y="885953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845575" y="1278384"/>
            <a:ext cx="8491264" cy="521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Actions you can take</a:t>
            </a:r>
          </a:p>
          <a:p>
            <a:pPr lvl="1"/>
            <a:endParaRPr lang="en-GB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move</a:t>
            </a:r>
            <a:r>
              <a:rPr lang="en-GB" dirty="0">
                <a:solidFill>
                  <a:srgbClr val="333333"/>
                </a:solidFill>
              </a:rPr>
              <a:t>()		- take a single step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turn_left</a:t>
            </a:r>
            <a:r>
              <a:rPr lang="en-GB" dirty="0">
                <a:solidFill>
                  <a:srgbClr val="333333"/>
                </a:solidFill>
              </a:rPr>
              <a:t>()		- take a left turn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put</a:t>
            </a:r>
            <a:r>
              <a:rPr lang="en-GB" dirty="0">
                <a:solidFill>
                  <a:srgbClr val="333333"/>
                </a:solidFill>
              </a:rPr>
              <a:t>()			- place a ball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take</a:t>
            </a:r>
            <a:r>
              <a:rPr lang="en-GB" dirty="0">
                <a:solidFill>
                  <a:srgbClr val="333333"/>
                </a:solidFill>
              </a:rPr>
              <a:t>()		- pick up object underneath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r>
              <a:rPr lang="en-GB" b="1" dirty="0"/>
              <a:t> </a:t>
            </a:r>
          </a:p>
          <a:p>
            <a:pPr lvl="1"/>
            <a:r>
              <a:rPr lang="en-GB" b="1" dirty="0"/>
              <a:t>Conditions you can check</a:t>
            </a:r>
          </a:p>
          <a:p>
            <a:pPr lvl="1"/>
            <a:endParaRPr lang="en-GB" b="1" dirty="0"/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wall_in_front</a:t>
            </a:r>
            <a:r>
              <a:rPr lang="en-GB" dirty="0">
                <a:solidFill>
                  <a:srgbClr val="333333"/>
                </a:solidFill>
              </a:rPr>
              <a:t>()	- whether there is a wall facing you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wall_on_right</a:t>
            </a:r>
            <a:r>
              <a:rPr lang="en-GB" dirty="0">
                <a:solidFill>
                  <a:srgbClr val="333333"/>
                </a:solidFill>
              </a:rPr>
              <a:t>()	- whether there is a wall on your right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r>
              <a:rPr lang="en-GB" dirty="0">
                <a:solidFill>
                  <a:srgbClr val="525199"/>
                </a:solidFill>
              </a:rPr>
              <a:t>object_here</a:t>
            </a:r>
            <a:r>
              <a:rPr lang="en-GB" dirty="0">
                <a:solidFill>
                  <a:srgbClr val="333333"/>
                </a:solidFill>
              </a:rPr>
              <a:t>()		- whether there is an object underneath</a:t>
            </a:r>
          </a:p>
          <a:p>
            <a:pPr marL="268288" lvl="1" indent="-268288">
              <a:buClr>
                <a:srgbClr val="FF6200"/>
              </a:buClr>
              <a:buFont typeface="ING Me" pitchFamily="2" charset="0"/>
              <a:buChar char="•"/>
            </a:pPr>
            <a:endParaRPr lang="en-GB" dirty="0">
              <a:solidFill>
                <a:srgbClr val="333333"/>
              </a:solidFill>
            </a:endParaRPr>
          </a:p>
          <a:p>
            <a:pPr>
              <a:buClr>
                <a:srgbClr val="FF6200"/>
              </a:buClr>
            </a:pPr>
            <a:r>
              <a:rPr lang="en-GB" dirty="0">
                <a:solidFill>
                  <a:srgbClr val="333333"/>
                </a:solidFill>
              </a:rPr>
              <a:t>Note that you may have to implement functions such as </a:t>
            </a:r>
            <a:r>
              <a:rPr lang="en-GB" dirty="0">
                <a:solidFill>
                  <a:srgbClr val="525199"/>
                </a:solidFill>
              </a:rPr>
              <a:t>turn_right</a:t>
            </a:r>
            <a:r>
              <a:rPr lang="en-GB" dirty="0">
                <a:solidFill>
                  <a:srgbClr val="333333"/>
                </a:solidFill>
              </a:rPr>
              <a:t>() yourself. Also you may need </a:t>
            </a:r>
            <a:r>
              <a:rPr lang="en-GB" dirty="0">
                <a:solidFill>
                  <a:srgbClr val="AB0066"/>
                </a:solidFill>
              </a:rPr>
              <a:t>if/else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while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not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and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or</a:t>
            </a:r>
            <a:r>
              <a:rPr lang="en-GB" dirty="0">
                <a:solidFill>
                  <a:srgbClr val="333333"/>
                </a:solidFill>
              </a:rPr>
              <a:t>, </a:t>
            </a:r>
            <a:r>
              <a:rPr lang="en-GB" dirty="0">
                <a:solidFill>
                  <a:srgbClr val="AB0066"/>
                </a:solidFill>
              </a:rPr>
              <a:t>break</a:t>
            </a:r>
            <a:r>
              <a:rPr lang="en-GB" dirty="0">
                <a:solidFill>
                  <a:srgbClr val="333333"/>
                </a:solidFill>
              </a:rPr>
              <a:t>, …</a:t>
            </a:r>
            <a:br>
              <a:rPr lang="en-GB" dirty="0">
                <a:solidFill>
                  <a:srgbClr val="333333"/>
                </a:solidFill>
              </a:rPr>
            </a:br>
            <a:endParaRPr lang="en-GB" dirty="0">
              <a:solidFill>
                <a:srgbClr val="333333"/>
              </a:solidFill>
            </a:endParaRPr>
          </a:p>
          <a:p>
            <a:pPr lvl="1"/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7064188" y="1248504"/>
            <a:ext cx="2032000" cy="932910"/>
          </a:xfrm>
          <a:prstGeom prst="rect">
            <a:avLst/>
          </a:prstGeom>
          <a:solidFill>
            <a:srgbClr val="60A6DA">
              <a:alpha val="1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gray">
          <a:xfrm>
            <a:off x="8358641" y="95970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397969 w 1303202"/>
              <a:gd name="connsiteY3" fmla="*/ 1251994 h 1303200"/>
              <a:gd name="connsiteX4" fmla="*/ 344765 w 1303202"/>
              <a:gd name="connsiteY4" fmla="*/ 1223116 h 1303200"/>
              <a:gd name="connsiteX5" fmla="*/ 265271 w 1303202"/>
              <a:gd name="connsiteY5" fmla="*/ 1232694 h 1303200"/>
              <a:gd name="connsiteX6" fmla="*/ 101222 w 1303202"/>
              <a:gd name="connsiteY6" fmla="*/ 1252457 h 1303200"/>
              <a:gd name="connsiteX7" fmla="*/ 50744 w 1303202"/>
              <a:gd name="connsiteY7" fmla="*/ 1201979 h 1303200"/>
              <a:gd name="connsiteX8" fmla="*/ 79785 w 1303202"/>
              <a:gd name="connsiteY8" fmla="*/ 960928 h 1303200"/>
              <a:gd name="connsiteX9" fmla="*/ 80085 w 1303202"/>
              <a:gd name="connsiteY9" fmla="*/ 958437 h 1303200"/>
              <a:gd name="connsiteX10" fmla="*/ 51206 w 1303202"/>
              <a:gd name="connsiteY10" fmla="*/ 905232 h 1303200"/>
              <a:gd name="connsiteX11" fmla="*/ 0 w 1303202"/>
              <a:gd name="connsiteY11" fmla="*/ 651600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561634" y="1303200"/>
                  <a:pt x="475925" y="1284967"/>
                  <a:pt x="397969" y="1251994"/>
                </a:cubicBezTo>
                <a:lnTo>
                  <a:pt x="344765" y="1223116"/>
                </a:lnTo>
                <a:lnTo>
                  <a:pt x="265271" y="1232694"/>
                </a:lnTo>
                <a:cubicBezTo>
                  <a:pt x="101222" y="1252457"/>
                  <a:pt x="101222" y="1252457"/>
                  <a:pt x="101222" y="1252457"/>
                </a:cubicBezTo>
                <a:cubicBezTo>
                  <a:pt x="71031" y="1255727"/>
                  <a:pt x="47474" y="1232170"/>
                  <a:pt x="50744" y="1201979"/>
                </a:cubicBezTo>
                <a:cubicBezTo>
                  <a:pt x="72870" y="1018321"/>
                  <a:pt x="78402" y="972407"/>
                  <a:pt x="79785" y="960928"/>
                </a:cubicBezTo>
                <a:lnTo>
                  <a:pt x="80085" y="958437"/>
                </a:lnTo>
                <a:lnTo>
                  <a:pt x="51206" y="905232"/>
                </a:lnTo>
                <a:cubicBezTo>
                  <a:pt x="18233" y="827276"/>
                  <a:pt x="0" y="741567"/>
                  <a:pt x="0" y="651600"/>
                </a:cubicBezTo>
                <a:cubicBezTo>
                  <a:pt x="0" y="291731"/>
                  <a:pt x="291732" y="0"/>
                  <a:pt x="651601" y="0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How to define a </a:t>
            </a:r>
            <a:r>
              <a:rPr lang="en-GB" b="1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7225" y="1399170"/>
            <a:ext cx="1735018" cy="86984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AB0066"/>
                </a:solidFill>
              </a:rPr>
              <a:t>def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525199"/>
                </a:solidFill>
              </a:rPr>
              <a:t>some_function</a:t>
            </a:r>
            <a:r>
              <a:rPr lang="en-GB" sz="1400" dirty="0"/>
              <a:t>():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    some_action()</a:t>
            </a:r>
            <a:br>
              <a:rPr lang="en-GB" sz="1400" dirty="0"/>
            </a:br>
            <a:r>
              <a:rPr lang="en-GB" sz="1400" dirty="0"/>
              <a:t>    more_action()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414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assignment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1276479" y="2324847"/>
            <a:ext cx="4306630" cy="4172791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96424" y="2400427"/>
            <a:ext cx="4336489" cy="4201722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540022" y="38496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4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7605" y="1988469"/>
            <a:ext cx="86458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7538" y="1988469"/>
            <a:ext cx="82451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b="1" dirty="0"/>
              <a:t>Around 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2447" y="830029"/>
            <a:ext cx="10578353" cy="103462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Start the assignment now:</a:t>
            </a:r>
          </a:p>
          <a:p>
            <a:pPr algn="ctr">
              <a:lnSpc>
                <a:spcPct val="90000"/>
              </a:lnSpc>
            </a:pPr>
            <a:endParaRPr lang="en-GB" sz="1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AB0066"/>
                </a:solidFill>
                <a:hlinkClick r:id="rId5"/>
              </a:rPr>
              <a:t>https://bit.ly/2jYaYdl</a:t>
            </a:r>
            <a:br>
              <a:rPr lang="en-GB" sz="1600" dirty="0">
                <a:solidFill>
                  <a:schemeClr val="tx1"/>
                </a:solidFill>
                <a:hlinkClick r:id="rId6"/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GB" sz="1000" dirty="0">
                <a:hlinkClick r:id="rId7"/>
              </a:rPr>
              <a:t>http://reeborg.ca/reeborg.html?lang=en&amp;mode=python&amp;menu=worlds%2Fmenus%2Freeborg_intro_en.json&amp;name=Around%202&amp;url=worlds%2Ftutorial_en%2Faround2.json</a:t>
            </a:r>
            <a:r>
              <a:rPr lang="en-GB" sz="1000" dirty="0"/>
              <a:t> </a:t>
            </a:r>
          </a:p>
          <a:p>
            <a:pPr algn="ctr">
              <a:lnSpc>
                <a:spcPct val="9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5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05" y="1820916"/>
            <a:ext cx="6238875" cy="3990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75" y="1820916"/>
            <a:ext cx="3457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859317"/>
            <a:ext cx="8982075" cy="48482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 (2)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9622343" y="280733"/>
            <a:ext cx="2327037" cy="2254719"/>
          </a:xfrm>
        </p:spPr>
      </p:pic>
      <p:sp>
        <p:nvSpPr>
          <p:cNvPr id="20" name="TextBox 19"/>
          <p:cNvSpPr txBox="1"/>
          <p:nvPr/>
        </p:nvSpPr>
        <p:spPr>
          <a:xfrm>
            <a:off x="8756892" y="452855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9" y="5852738"/>
            <a:ext cx="40386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possible solution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9679773" y="869917"/>
            <a:ext cx="2317419" cy="2245400"/>
          </a:xfrm>
        </p:spPr>
      </p:pic>
      <p:sp>
        <p:nvSpPr>
          <p:cNvPr id="19" name="TextBox 18"/>
          <p:cNvSpPr txBox="1"/>
          <p:nvPr/>
        </p:nvSpPr>
        <p:spPr>
          <a:xfrm>
            <a:off x="10423020" y="527218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97" y="104344"/>
            <a:ext cx="3800475" cy="65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2528456"/>
            <a:ext cx="3571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dirty="0"/>
              <a:t>That concludes the morning!</a:t>
            </a:r>
            <a:endParaRPr lang="nl-NL" dirty="0"/>
          </a:p>
        </p:txBody>
      </p:sp>
      <p:pic>
        <p:nvPicPr>
          <p:cNvPr id="9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7" t="539" r="13860" b="505"/>
          <a:stretch/>
        </p:blipFill>
        <p:spPr>
          <a:xfrm>
            <a:off x="693420" y="280733"/>
            <a:ext cx="3436620" cy="5967667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47528" y="1270000"/>
            <a:ext cx="6787224" cy="4978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After lunch we will continue with: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analytics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Data visualisation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Machine learning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For more courses on basic Python programming go to: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4"/>
              </a:rPr>
              <a:t>https://www.coursera.org/</a:t>
            </a:r>
            <a:endParaRPr lang="nl-NL" dirty="0">
              <a:hlinkClick r:id="" action="ppaction://noac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" action="ppaction://noaction"/>
              </a:rPr>
              <a:t>https://www.codecademy.com/learn/learn-python-3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hlinkClick r:id="rId5"/>
              </a:rPr>
              <a:t>https://www.pluralsight.com/paths/python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Free online </a:t>
            </a:r>
            <a:r>
              <a:rPr lang="nl-NL" dirty="0" err="1"/>
              <a:t>book</a:t>
            </a:r>
            <a:r>
              <a:rPr lang="nl-NL" dirty="0"/>
              <a:t>: &lt;link here&gt;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en-GB" dirty="0"/>
              <a:t>And feel free to try the robot's other levels anytime! </a:t>
            </a:r>
          </a:p>
          <a:p>
            <a:r>
              <a:rPr lang="en-GB" b="1" dirty="0">
                <a:solidFill>
                  <a:srgbClr val="AB0066"/>
                </a:solidFill>
              </a:rPr>
              <a:t>https://bit.ly/2jYaYdl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74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2150" y="1695451"/>
            <a:ext cx="10162600" cy="2368549"/>
          </a:xfrm>
        </p:spPr>
        <p:txBody>
          <a:bodyPr/>
          <a:lstStyle/>
          <a:p>
            <a:r>
              <a:rPr lang="en-GB" dirty="0"/>
              <a:t>	   Lunch time!</a:t>
            </a:r>
            <a:br>
              <a:rPr lang="en-GB" dirty="0"/>
            </a:br>
            <a:r>
              <a:rPr lang="en-GB" dirty="0"/>
              <a:t>	   Starting again at 13:00!</a:t>
            </a:r>
          </a:p>
        </p:txBody>
      </p:sp>
      <p:pic>
        <p:nvPicPr>
          <p:cNvPr id="2050" name="Picture 2" descr="Robot Face on Google Android 9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50" y="2104072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838200" y="6054725"/>
            <a:ext cx="2185988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1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1" y="280733"/>
            <a:ext cx="10496550" cy="854075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000"/>
            <a:ext cx="10496552" cy="4978400"/>
          </a:xfrm>
        </p:spPr>
        <p:txBody>
          <a:bodyPr/>
          <a:lstStyle/>
          <a:p>
            <a:pPr lvl="2"/>
            <a:r>
              <a:rPr lang="en-GB" dirty="0"/>
              <a:t>Morning (09:00 - 12:00)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Introduction into programming</a:t>
            </a:r>
          </a:p>
          <a:p>
            <a:pPr lvl="3"/>
            <a:r>
              <a:rPr lang="en-GB" dirty="0"/>
              <a:t>Python use-cases @ ING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endParaRPr lang="en-GB" dirty="0"/>
          </a:p>
          <a:p>
            <a:pPr lvl="2"/>
            <a:r>
              <a:rPr lang="en-GB" dirty="0"/>
              <a:t>Lunch (12:00 – 13:00)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Afternoon (13:00 – 17:00)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Innovation at ING</a:t>
            </a:r>
          </a:p>
          <a:p>
            <a:pPr lvl="3"/>
            <a:r>
              <a:rPr lang="en-GB" dirty="0"/>
              <a:t>Introduction to </a:t>
            </a:r>
            <a:r>
              <a:rPr lang="en-GB" dirty="0" err="1"/>
              <a:t>Jupyter</a:t>
            </a:r>
            <a:r>
              <a:rPr lang="en-GB" dirty="0"/>
              <a:t> Notebooks/exercises</a:t>
            </a:r>
          </a:p>
          <a:p>
            <a:pPr lvl="3"/>
            <a:r>
              <a:rPr lang="en-GB" dirty="0"/>
              <a:t>Hands-on</a:t>
            </a:r>
          </a:p>
          <a:p>
            <a:pPr lvl="3"/>
            <a:r>
              <a:rPr lang="en-GB" dirty="0"/>
              <a:t>Closing remarks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91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199" y="280733"/>
            <a:ext cx="10496552" cy="854075"/>
          </a:xfrm>
        </p:spPr>
        <p:txBody>
          <a:bodyPr/>
          <a:lstStyle/>
          <a:p>
            <a:r>
              <a:rPr lang="en-GB" dirty="0"/>
              <a:t>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Placeholder 29">
            <a:extLst>
              <a:ext uri="{FF2B5EF4-FFF2-40B4-BE49-F238E27FC236}">
                <a16:creationId xmlns:a16="http://schemas.microsoft.com/office/drawing/2014/main" id="{B83300C2-A145-467B-B2DA-94932A66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85" r="16685"/>
          <a:stretch>
            <a:fillRect/>
          </a:stretch>
        </p:blipFill>
        <p:spPr>
          <a:xfrm>
            <a:off x="1401291" y="2846024"/>
            <a:ext cx="2266565" cy="22678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AEA91-31B4-4529-814B-A326B0B7A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379213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BDDAF-AF2E-419C-BCE9-CCFA30F91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136" y="471295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EAB3D70-D196-49B4-A127-6C5D8B5FE8FB}"/>
              </a:ext>
            </a:extLst>
          </p:cNvPr>
          <p:cNvSpPr txBox="1">
            <a:spLocks/>
          </p:cNvSpPr>
          <p:nvPr/>
        </p:nvSpPr>
        <p:spPr>
          <a:xfrm>
            <a:off x="240136" y="5354722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69852CD-3D8F-4429-8FE0-7A492B13D3F6}"/>
              </a:ext>
            </a:extLst>
          </p:cNvPr>
          <p:cNvSpPr txBox="1">
            <a:spLocks/>
          </p:cNvSpPr>
          <p:nvPr/>
        </p:nvSpPr>
        <p:spPr>
          <a:xfrm>
            <a:off x="3368901" y="53100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Applied Mathematics,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98088-1BEC-4D65-BF92-E3C6993C7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4" y="4983092"/>
            <a:ext cx="255119" cy="388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FBB17-5BB6-4C39-BB58-D81A484CF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83" y="4973775"/>
            <a:ext cx="382554" cy="316973"/>
          </a:xfrm>
          <a:prstGeom prst="rect">
            <a:avLst/>
          </a:prstGeom>
        </p:spPr>
      </p:pic>
      <p:pic>
        <p:nvPicPr>
          <p:cNvPr id="16" name="Picture Placeholder 29">
            <a:extLst>
              <a:ext uri="{FF2B5EF4-FFF2-40B4-BE49-F238E27FC236}">
                <a16:creationId xmlns:a16="http://schemas.microsoft.com/office/drawing/2014/main" id="{50ED9E5B-9659-4077-BA42-8BCD65BB2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1540" y="2767965"/>
            <a:ext cx="2266565" cy="2266565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AA1DD0-8D61-4E17-9587-F916FDA4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95313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B113046F-9B06-4E92-8316-30114EDAFA48}"/>
              </a:ext>
            </a:extLst>
          </p:cNvPr>
          <p:cNvSpPr txBox="1">
            <a:spLocks/>
          </p:cNvSpPr>
          <p:nvPr/>
        </p:nvSpPr>
        <p:spPr>
          <a:xfrm>
            <a:off x="7195313" y="5265067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April 2019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702BCD-9AEB-43AD-8091-77AEEC856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91" y="4893437"/>
            <a:ext cx="255119" cy="388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BE0D3-862E-4669-9988-25D1B9D0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0372370" y="4623302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06757B5-89DB-41D0-811D-3BF086989057}"/>
              </a:ext>
            </a:extLst>
          </p:cNvPr>
          <p:cNvSpPr txBox="1">
            <a:spLocks/>
          </p:cNvSpPr>
          <p:nvPr/>
        </p:nvSpPr>
        <p:spPr>
          <a:xfrm>
            <a:off x="10362058" y="5220345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MSc Computer Science,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Delft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F30D6C-068D-4010-B8DB-A219AEBBB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0" y="4884120"/>
            <a:ext cx="382554" cy="316973"/>
          </a:xfrm>
          <a:prstGeom prst="rect">
            <a:avLst/>
          </a:prstGeom>
        </p:spPr>
      </p:pic>
      <p:pic>
        <p:nvPicPr>
          <p:cNvPr id="23" name="Picture Placeholder 29">
            <a:extLst>
              <a:ext uri="{FF2B5EF4-FFF2-40B4-BE49-F238E27FC236}">
                <a16:creationId xmlns:a16="http://schemas.microsoft.com/office/drawing/2014/main" id="{A396B6C0-3D76-48AF-AAF1-5FC7835E0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312" y="105414"/>
            <a:ext cx="2266565" cy="2266565"/>
          </a:xfrm>
          <a:prstGeom prst="ellipse">
            <a:avLst/>
          </a:prstGeom>
        </p:spPr>
      </p:pic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23DBE10B-3D90-4DA5-9849-2388EFC1943C}"/>
              </a:ext>
            </a:extLst>
          </p:cNvPr>
          <p:cNvSpPr txBox="1">
            <a:spLocks/>
          </p:cNvSpPr>
          <p:nvPr/>
        </p:nvSpPr>
        <p:spPr>
          <a:xfrm>
            <a:off x="881909" y="2427401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Analytics trainee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5E790CE9-F503-4BD9-A6F9-0780D5C173AA}"/>
              </a:ext>
            </a:extLst>
          </p:cNvPr>
          <p:cNvSpPr txBox="1">
            <a:spLocks/>
          </p:cNvSpPr>
          <p:nvPr/>
        </p:nvSpPr>
        <p:spPr>
          <a:xfrm>
            <a:off x="-170763" y="2030442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Wouter Swart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2314DB5-55D3-4EA6-853A-21B34A228C19}"/>
              </a:ext>
            </a:extLst>
          </p:cNvPr>
          <p:cNvSpPr txBox="1">
            <a:spLocks/>
          </p:cNvSpPr>
          <p:nvPr/>
        </p:nvSpPr>
        <p:spPr>
          <a:xfrm>
            <a:off x="7975619" y="2311849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trainee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05F1A854-BE76-4D57-9309-79B7CAF9439E}"/>
              </a:ext>
            </a:extLst>
          </p:cNvPr>
          <p:cNvSpPr txBox="1">
            <a:spLocks/>
          </p:cNvSpPr>
          <p:nvPr/>
        </p:nvSpPr>
        <p:spPr>
          <a:xfrm>
            <a:off x="6922947" y="1914890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Bjorn van der Laan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38A28DA4-02C0-4659-9622-F48BD4C46866}"/>
              </a:ext>
            </a:extLst>
          </p:cNvPr>
          <p:cNvSpPr txBox="1">
            <a:spLocks/>
          </p:cNvSpPr>
          <p:nvPr/>
        </p:nvSpPr>
        <p:spPr>
          <a:xfrm>
            <a:off x="4322646" y="2869885"/>
            <a:ext cx="3334473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333333"/>
                </a:solidFill>
              </a:rPr>
              <a:t>IT engineer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1E05F006-004A-4004-806B-D53AC90CB7D3}"/>
              </a:ext>
            </a:extLst>
          </p:cNvPr>
          <p:cNvSpPr txBox="1">
            <a:spLocks/>
          </p:cNvSpPr>
          <p:nvPr/>
        </p:nvSpPr>
        <p:spPr>
          <a:xfrm>
            <a:off x="3269974" y="2472926"/>
            <a:ext cx="5439815" cy="423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/>
            <a:r>
              <a:rPr lang="en-US" dirty="0">
                <a:solidFill>
                  <a:srgbClr val="333333"/>
                </a:solidFill>
              </a:rPr>
              <a:t>Wei Keong Eiew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1BB6B4-839A-443C-8E12-819C246A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8889" flipH="1">
            <a:off x="7520241" y="107847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0C19007-2372-4018-9BEC-EFE8F2359563}"/>
              </a:ext>
            </a:extLst>
          </p:cNvPr>
          <p:cNvSpPr txBox="1">
            <a:spLocks/>
          </p:cNvSpPr>
          <p:nvPr/>
        </p:nvSpPr>
        <p:spPr>
          <a:xfrm>
            <a:off x="7509929" y="70489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BSc Electrical Engineering, Illinois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D185ED-4AE2-4ABD-8AC9-44F5478E1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11" y="368665"/>
            <a:ext cx="382554" cy="3169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85199D-4434-41A9-A078-C9E68BA2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6223">
            <a:off x="3172243" y="126835"/>
            <a:ext cx="1496029" cy="14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4F7D8922-DAB1-4ECD-8540-291022A5C5AC}"/>
              </a:ext>
            </a:extLst>
          </p:cNvPr>
          <p:cNvSpPr txBox="1">
            <a:spLocks/>
          </p:cNvSpPr>
          <p:nvPr/>
        </p:nvSpPr>
        <p:spPr>
          <a:xfrm>
            <a:off x="3172243" y="768600"/>
            <a:ext cx="1589806" cy="683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@ ING since </a:t>
            </a:r>
          </a:p>
          <a:p>
            <a:pPr algn="ctr">
              <a:lnSpc>
                <a:spcPts val="1700"/>
              </a:lnSpc>
            </a:pPr>
            <a:r>
              <a:rPr lang="en-US" sz="1400" dirty="0">
                <a:solidFill>
                  <a:srgbClr val="333333"/>
                </a:solidFill>
              </a:rPr>
              <a:t>August 2019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BF22B78-EBFF-463D-BFDA-56C417975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1" y="396970"/>
            <a:ext cx="255119" cy="3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2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Programming: writing down flowcharts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8"/>
          <a:stretch/>
        </p:blipFill>
        <p:spPr>
          <a:xfrm>
            <a:off x="838201" y="280734"/>
            <a:ext cx="3261360" cy="596766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Stacking abstraction layers</a:t>
            </a:r>
          </a:p>
          <a:p>
            <a:r>
              <a:rPr lang="en-GB" dirty="0"/>
              <a:t>Programming means writing orders to be executed by a machine. These orders need to be precise. Programming is similar to human communication:</a:t>
            </a:r>
          </a:p>
          <a:p>
            <a:endParaRPr lang="en-GB" dirty="0"/>
          </a:p>
          <a:p>
            <a:pPr lvl="2"/>
            <a:r>
              <a:rPr lang="en-GB" dirty="0"/>
              <a:t>Language:	programming language (Python, Java, …)</a:t>
            </a:r>
          </a:p>
          <a:p>
            <a:pPr lvl="2"/>
            <a:r>
              <a:rPr lang="en-GB" dirty="0"/>
              <a:t>Grammar: 	“syntax”</a:t>
            </a:r>
          </a:p>
          <a:p>
            <a:pPr marL="0" lvl="2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Often a </a:t>
            </a:r>
            <a:r>
              <a:rPr lang="en-GB" i="1" dirty="0"/>
              <a:t>choice</a:t>
            </a:r>
            <a:r>
              <a:rPr lang="en-GB" dirty="0"/>
              <a:t> has to be made as to which action to perform next. The </a:t>
            </a:r>
            <a:r>
              <a:rPr lang="en-GB" i="1" dirty="0"/>
              <a:t>conditions</a:t>
            </a:r>
            <a:r>
              <a:rPr lang="en-GB" dirty="0"/>
              <a:t> for such a choice need to be made explicit, just like in a flowchart. </a:t>
            </a:r>
          </a:p>
          <a:p>
            <a:pPr marL="252413" lvl="3" indent="0">
              <a:buNone/>
            </a:pPr>
            <a:endParaRPr lang="en-GB" dirty="0"/>
          </a:p>
          <a:p>
            <a:pPr marL="0" lvl="2" indent="0">
              <a:buNone/>
            </a:pPr>
            <a:r>
              <a:rPr lang="en-GB" dirty="0"/>
              <a:t>Combinations of orders may be applicable multiple times. These can be abbreviated, which results in a higher abstraction level. An example is the functionality of a coffee machine (boil water, grind beans, …).</a:t>
            </a:r>
          </a:p>
        </p:txBody>
      </p:sp>
    </p:spTree>
    <p:extLst>
      <p:ext uri="{BB962C8B-B14F-4D97-AF65-F5344CB8AC3E}">
        <p14:creationId xmlns:p14="http://schemas.microsoft.com/office/powerpoint/2010/main" val="10814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2050" name="Picture 2" descr="http://news.codecademy.com/content/images/2018/01/perl-graph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9" y="1134808"/>
            <a:ext cx="7602820" cy="51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nobody was using it before</a:t>
            </a:r>
          </a:p>
        </p:txBody>
      </p:sp>
    </p:spTree>
    <p:extLst>
      <p:ext uri="{BB962C8B-B14F-4D97-AF65-F5344CB8AC3E}">
        <p14:creationId xmlns:p14="http://schemas.microsoft.com/office/powerpoint/2010/main" val="304978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25698" y="0"/>
            <a:ext cx="1860598" cy="5727700"/>
            <a:chOff x="-2025698" y="0"/>
            <a:chExt cx="1872000" cy="5727700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7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9" name="Rectangle 106"/>
            <p:cNvSpPr>
              <a:spLocks noChangeArrowheads="1"/>
            </p:cNvSpPr>
            <p:nvPr userDrawn="1"/>
          </p:nvSpPr>
          <p:spPr bwMode="gray">
            <a:xfrm>
              <a:off x="-1893936" y="542342"/>
              <a:ext cx="1658513" cy="221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Use the indent button to create the text levels with the appropriate bullet.</a:t>
              </a:r>
            </a:p>
          </p:txBody>
        </p:sp>
        <p:sp>
          <p:nvSpPr>
            <p:cNvPr id="10" name="Rectangle 113"/>
            <p:cNvSpPr>
              <a:spLocks noChangeArrowheads="1"/>
            </p:cNvSpPr>
            <p:nvPr userDrawn="1"/>
          </p:nvSpPr>
          <p:spPr bwMode="gray">
            <a:xfrm>
              <a:off x="-1893936" y="166884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rgbClr val="333333"/>
                  </a:solidFill>
                </a:rPr>
                <a:t>Using bullets with indent button</a:t>
              </a:r>
            </a:p>
          </p:txBody>
        </p:sp>
        <p:grpSp>
          <p:nvGrpSpPr>
            <p:cNvPr id="11" name="Group 10"/>
            <p:cNvGrpSpPr/>
            <p:nvPr/>
          </p:nvGrpSpPr>
          <p:grpSpPr bwMode="gray">
            <a:xfrm>
              <a:off x="-1900053" y="1073944"/>
              <a:ext cx="1590582" cy="947098"/>
              <a:chOff x="-1573454" y="1531453"/>
              <a:chExt cx="1335187" cy="79502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1573454" y="1531453"/>
                <a:ext cx="1335187" cy="795026"/>
              </a:xfrm>
              <a:custGeom>
                <a:avLst/>
                <a:gdLst>
                  <a:gd name="connsiteX0" fmla="*/ 0 w 2840306"/>
                  <a:gd name="connsiteY0" fmla="*/ 0 h 1691236"/>
                  <a:gd name="connsiteX1" fmla="*/ 2840306 w 2840306"/>
                  <a:gd name="connsiteY1" fmla="*/ 0 h 1691236"/>
                  <a:gd name="connsiteX2" fmla="*/ 2840306 w 2840306"/>
                  <a:gd name="connsiteY2" fmla="*/ 1691236 h 1691236"/>
                  <a:gd name="connsiteX3" fmla="*/ 0 w 2840306"/>
                  <a:gd name="connsiteY3" fmla="*/ 1691236 h 169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306" h="1691236">
                    <a:moveTo>
                      <a:pt x="0" y="0"/>
                    </a:moveTo>
                    <a:lnTo>
                      <a:pt x="2840306" y="0"/>
                    </a:lnTo>
                    <a:lnTo>
                      <a:pt x="2840306" y="1691236"/>
                    </a:lnTo>
                    <a:lnTo>
                      <a:pt x="0" y="1691236"/>
                    </a:lnTo>
                    <a:close/>
                  </a:path>
                </a:pathLst>
              </a:custGeom>
            </p:spPr>
          </p:pic>
          <p:sp>
            <p:nvSpPr>
              <p:cNvPr id="13" name="Multiply 12"/>
              <p:cNvSpPr/>
              <p:nvPr/>
            </p:nvSpPr>
            <p:spPr bwMode="gray">
              <a:xfrm>
                <a:off x="-1571627" y="1551174"/>
                <a:ext cx="245272" cy="245272"/>
              </a:xfrm>
              <a:prstGeom prst="mathMultiply">
                <a:avLst>
                  <a:gd name="adj1" fmla="val 831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GB" dirty="0" err="1"/>
              </a:p>
            </p:txBody>
          </p:sp>
        </p:grpSp>
      </p:grpSp>
      <p:pic>
        <p:nvPicPr>
          <p:cNvPr id="1026" name="Picture 2" descr="http://news.codecademy.com/content/images/2018/01/growth_major_languages-1-1400x1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1073944"/>
            <a:ext cx="6060141" cy="51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5076B0-3EF3-454D-A9C1-9F509518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now people are!</a:t>
            </a:r>
          </a:p>
        </p:txBody>
      </p:sp>
    </p:spTree>
    <p:extLst>
      <p:ext uri="{BB962C8B-B14F-4D97-AF65-F5344CB8AC3E}">
        <p14:creationId xmlns:p14="http://schemas.microsoft.com/office/powerpoint/2010/main" val="391083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pic>
        <p:nvPicPr>
          <p:cNvPr id="3074" name="Picture 2" descr="2018-developer-job-listings-for-most-popular-programming-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36" y="707770"/>
            <a:ext cx="5983102" cy="54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D5F4F84-4EFE-45BD-88B2-04A45178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dirty="0"/>
              <a:t>Why Python: many job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6239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24FBC-ED7D-424E-B520-EC305F9D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Fraud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Chat-bot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Quick-pay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CISO </a:t>
            </a:r>
            <a:r>
              <a:rPr lang="en-US" dirty="0" err="1"/>
              <a:t>ideëen</a:t>
            </a:r>
            <a:r>
              <a:rPr lang="en-US" dirty="0"/>
              <a:t>? Metasploit?</a:t>
            </a:r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179DB2-1C62-4CE9-98C7-466BECD9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use-cases in ING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2B4B-9343-4DD7-88A0-DE25A6955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pic>
        <p:nvPicPr>
          <p:cNvPr id="1028" name="Picture 4" descr="Afbeeldingsresultaat voor fraud detection">
            <a:extLst>
              <a:ext uri="{FF2B5EF4-FFF2-40B4-BE49-F238E27FC236}">
                <a16:creationId xmlns:a16="http://schemas.microsoft.com/office/drawing/2014/main" id="{A22CC0E4-D4C2-4E61-9270-6F997686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083" y="892400"/>
            <a:ext cx="4012562" cy="225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chat bot ing">
            <a:extLst>
              <a:ext uri="{FF2B5EF4-FFF2-40B4-BE49-F238E27FC236}">
                <a16:creationId xmlns:a16="http://schemas.microsoft.com/office/drawing/2014/main" id="{DFFD694D-6AF0-4A35-A26C-D3A711AD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92" y="657225"/>
            <a:ext cx="2085491" cy="370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metasploit">
            <a:extLst>
              <a:ext uri="{FF2B5EF4-FFF2-40B4-BE49-F238E27FC236}">
                <a16:creationId xmlns:a16="http://schemas.microsoft.com/office/drawing/2014/main" id="{4BB7A3BC-D2AF-4C5D-8211-8949C66C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01" y="3163394"/>
            <a:ext cx="4012918" cy="289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2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45575" y="280733"/>
            <a:ext cx="10479024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Puzzle – teaser 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>
            <a:fillRect/>
          </a:stretch>
        </p:blipFill>
        <p:spPr>
          <a:xfrm>
            <a:off x="696913" y="1201738"/>
            <a:ext cx="5465762" cy="529590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289"/>
          <a:stretch>
            <a:fillRect/>
          </a:stretch>
        </p:blipFill>
        <p:spPr>
          <a:xfrm>
            <a:off x="6430963" y="1201738"/>
            <a:ext cx="5465762" cy="5295900"/>
          </a:xfrm>
        </p:spPr>
      </p:pic>
      <p:sp>
        <p:nvSpPr>
          <p:cNvPr id="18" name="Freeform 17"/>
          <p:cNvSpPr>
            <a:spLocks noChangeAspect="1"/>
          </p:cNvSpPr>
          <p:nvPr/>
        </p:nvSpPr>
        <p:spPr bwMode="gray">
          <a:xfrm>
            <a:off x="5779362" y="3198088"/>
            <a:ext cx="1303202" cy="1303200"/>
          </a:xfrm>
          <a:custGeom>
            <a:avLst/>
            <a:gdLst>
              <a:gd name="connsiteX0" fmla="*/ 651601 w 1303202"/>
              <a:gd name="connsiteY0" fmla="*/ 0 h 1303200"/>
              <a:gd name="connsiteX1" fmla="*/ 1303202 w 1303202"/>
              <a:gd name="connsiteY1" fmla="*/ 651600 h 1303200"/>
              <a:gd name="connsiteX2" fmla="*/ 651601 w 1303202"/>
              <a:gd name="connsiteY2" fmla="*/ 1303200 h 1303200"/>
              <a:gd name="connsiteX3" fmla="*/ 0 w 1303202"/>
              <a:gd name="connsiteY3" fmla="*/ 651600 h 1303200"/>
              <a:gd name="connsiteX4" fmla="*/ 51206 w 1303202"/>
              <a:gd name="connsiteY4" fmla="*/ 397968 h 1303200"/>
              <a:gd name="connsiteX5" fmla="*/ 80084 w 1303202"/>
              <a:gd name="connsiteY5" fmla="*/ 344765 h 1303200"/>
              <a:gd name="connsiteX6" fmla="*/ 70507 w 1303202"/>
              <a:gd name="connsiteY6" fmla="*/ 265270 h 1303200"/>
              <a:gd name="connsiteX7" fmla="*/ 50743 w 1303202"/>
              <a:gd name="connsiteY7" fmla="*/ 101221 h 1303200"/>
              <a:gd name="connsiteX8" fmla="*/ 101221 w 1303202"/>
              <a:gd name="connsiteY8" fmla="*/ 50743 h 1303200"/>
              <a:gd name="connsiteX9" fmla="*/ 342272 w 1303202"/>
              <a:gd name="connsiteY9" fmla="*/ 79784 h 1303200"/>
              <a:gd name="connsiteX10" fmla="*/ 344765 w 1303202"/>
              <a:gd name="connsiteY10" fmla="*/ 80084 h 1303200"/>
              <a:gd name="connsiteX11" fmla="*/ 397969 w 1303202"/>
              <a:gd name="connsiteY11" fmla="*/ 51206 h 1303200"/>
              <a:gd name="connsiteX12" fmla="*/ 651601 w 1303202"/>
              <a:gd name="connsiteY12" fmla="*/ 0 h 13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3202" h="1303200">
                <a:moveTo>
                  <a:pt x="651601" y="0"/>
                </a:moveTo>
                <a:cubicBezTo>
                  <a:pt x="1011470" y="0"/>
                  <a:pt x="1303202" y="291731"/>
                  <a:pt x="1303202" y="651600"/>
                </a:cubicBezTo>
                <a:cubicBezTo>
                  <a:pt x="1303202" y="1011469"/>
                  <a:pt x="1011470" y="1303200"/>
                  <a:pt x="651601" y="1303200"/>
                </a:cubicBezTo>
                <a:cubicBezTo>
                  <a:pt x="291732" y="1303200"/>
                  <a:pt x="0" y="1011469"/>
                  <a:pt x="0" y="651600"/>
                </a:cubicBezTo>
                <a:cubicBezTo>
                  <a:pt x="0" y="561633"/>
                  <a:pt x="18234" y="475924"/>
                  <a:pt x="51206" y="397968"/>
                </a:cubicBezTo>
                <a:lnTo>
                  <a:pt x="80084" y="344765"/>
                </a:lnTo>
                <a:lnTo>
                  <a:pt x="70507" y="265270"/>
                </a:lnTo>
                <a:cubicBezTo>
                  <a:pt x="50743" y="101221"/>
                  <a:pt x="50743" y="101221"/>
                  <a:pt x="50743" y="101221"/>
                </a:cubicBezTo>
                <a:cubicBezTo>
                  <a:pt x="47474" y="71030"/>
                  <a:pt x="71030" y="47473"/>
                  <a:pt x="101221" y="50743"/>
                </a:cubicBezTo>
                <a:cubicBezTo>
                  <a:pt x="284879" y="72869"/>
                  <a:pt x="330793" y="78401"/>
                  <a:pt x="342272" y="79784"/>
                </a:cubicBezTo>
                <a:lnTo>
                  <a:pt x="344765" y="80084"/>
                </a:lnTo>
                <a:lnTo>
                  <a:pt x="397969" y="51206"/>
                </a:lnTo>
                <a:cubicBezTo>
                  <a:pt x="475925" y="18233"/>
                  <a:pt x="561634" y="0"/>
                  <a:pt x="6516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After 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the lecture:</a:t>
            </a:r>
          </a:p>
          <a:p>
            <a:pPr algn="ctr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48382" y="846661"/>
            <a:ext cx="830924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Harvest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3950" y="913229"/>
            <a:ext cx="81168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400" dirty="0"/>
              <a:t>Around 2</a:t>
            </a:r>
          </a:p>
        </p:txBody>
      </p:sp>
    </p:spTree>
    <p:extLst>
      <p:ext uri="{BB962C8B-B14F-4D97-AF65-F5344CB8AC3E}">
        <p14:creationId xmlns:p14="http://schemas.microsoft.com/office/powerpoint/2010/main" val="30350149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August2017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01 Corporate template 16x9.potx" id="{5606F2B4-7E87-47D6-A1B6-F750F0EC9081}" vid="{885BC16F-8072-44B9-8905-F0D7354CFED1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57113b-2d5e-4e4d-9c58-e53e9cd27d41">
      <Value>2</Value>
      <Value>5</Value>
    </TaxCatchAll>
    <Page_x002d_tag xmlns="7d817053-aa7f-46c9-89bf-5dc327ef462a">ppt-templates</Page_x002d_tag>
    <title_x0020_document xmlns="7d817053-aa7f-46c9-89bf-5dc327ef462a" xsi:nil="true"/>
    <k6fe0281133a405d9a546ef3eeed0fab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o015fcf302324bb79e4d11d56562ab67 xmlns="a757113b-2d5e-4e4d-9c58-e53e9cd27d4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Support ＆ services:Communications ＆ branding</TermName>
          <TermId xmlns="http://schemas.microsoft.com/office/infopath/2007/PartnerControls">2c792a7e-af6f-4950-aaf0-f4b91408657c</TermId>
        </TermInfo>
      </Terms>
    </o015fcf302324bb79e4d11d56562ab67>
    <page_x002d_tag_x002d_2 xmlns="7d817053-aa7f-46c9-89bf-5dc327ef462a">-</page_x002d_tag_x002d_2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7F0B0CFAAD2EFF418E79403799055D4A" ma:contentTypeVersion="56" ma:contentTypeDescription="Een nieuw document maken." ma:contentTypeScope="" ma:versionID="82ca16d01d8d467379398f8922d535fb">
  <xsd:schema xmlns:xsd="http://www.w3.org/2001/XMLSchema" xmlns:xs="http://www.w3.org/2001/XMLSchema" xmlns:p="http://schemas.microsoft.com/office/2006/metadata/properties" xmlns:ns1="http://schemas.microsoft.com/sharepoint/v3" xmlns:ns2="a757113b-2d5e-4e4d-9c58-e53e9cd27d41" xmlns:ns3="7d817053-aa7f-46c9-89bf-5dc327ef462a" targetNamespace="http://schemas.microsoft.com/office/2006/metadata/properties" ma:root="true" ma:fieldsID="87996024f06c7a950345ad2dd8687090" ns1:_="" ns2:_="" ns3:_="">
    <xsd:import namespace="http://schemas.microsoft.com/sharepoint/v3"/>
    <xsd:import namespace="a757113b-2d5e-4e4d-9c58-e53e9cd27d41"/>
    <xsd:import namespace="7d817053-aa7f-46c9-89bf-5dc327ef462a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3:Page_x002d_tag" minOccurs="0"/>
                <xsd:element ref="ns3:title_x0020_document" minOccurs="0"/>
                <xsd:element ref="ns3:page_x002d_tag_x002d_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persoon" ma:description="Contactpersoon is een sitekolom die door de publicatiefunctie gemaakt wordt. Het wordt gebruikt bij het inhoudstype Pagina als persoon of groep die contactpersoon voor die pagina is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Gemaakt door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Gewijzigd door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e" ma:internalName="_UIVersionString" ma:readOnly="true">
      <xsd:simpleType>
        <xsd:restriction base="dms:Text"/>
      </xsd:simpleType>
    </xsd:element>
    <xsd:element name="File_x0020_Type" ma:index="11" nillable="true" ma:displayName="Bestandstype" ma:hidden="true" ma:internalName="File_x0020_Type" ma:readOnly="true">
      <xsd:simpleType>
        <xsd:restriction base="dms:Text"/>
      </xsd:simpleType>
    </xsd:element>
    <xsd:element name="_ModerationStatus" ma:index="12" nillable="true" ma:displayName="Goedkeurings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orspronkelijke verloopdatum" ma:hidden="true" ma:internalName="_dlc_ExpireDateSaved" ma:readOnly="true">
      <xsd:simpleType>
        <xsd:restriction base="dms:DateTime"/>
      </xsd:simpleType>
    </xsd:element>
    <xsd:element name="_dlc_ExpireDate" ma:index="21" nillable="true" ma:displayName="Verloopdatum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7113b-2d5e-4e4d-9c58-e53e9cd27d41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ma:taxonomy="true" ma:internalName="k6fe0281133a405d9a546ef3eeed0fab" ma:taxonomyFieldName="OneIntranetRole" ma:displayName="Role" ma:readOnly="false" ma:default="-1;#Global|574d8d97-9af7-43f6-b31f-3e7f4db5adca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49df3fa4-542c-481f-bf56-5f0a3280edbe}" ma:internalName="TaxCatchAll" ma:showField="CatchAllData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49df3fa4-542c-481f-bf56-5f0a3280edbe}" ma:internalName="TaxCatchAllLabel" ma:readOnly="true" ma:showField="CatchAllDataLabel" ma:web="a757113b-2d5e-4e4d-9c58-e53e9cd27d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17053-aa7f-46c9-89bf-5dc327ef462a" elementFormDefault="qualified">
    <xsd:import namespace="http://schemas.microsoft.com/office/2006/documentManagement/types"/>
    <xsd:import namespace="http://schemas.microsoft.com/office/infopath/2007/PartnerControls"/>
    <xsd:element name="Page_x002d_tag" ma:index="23" nillable="true" ma:displayName="Page-tag" ma:default="---" ma:format="Dropdown" ma:indexed="true" ma:internalName="Page_x002d_tag">
      <xsd:simpleType>
        <xsd:restriction base="dms:Choice">
          <xsd:enumeration value="---"/>
          <xsd:enumeration value="Travel"/>
          <xsd:enumeration value="Locations"/>
          <xsd:enumeration value="Communications-branding"/>
          <xsd:enumeration value="Guidelines-writing-tone-design"/>
          <xsd:enumeration value="email-signature"/>
          <xsd:enumeration value="ppt-templates"/>
          <xsd:enumeration value="posters-templates"/>
          <xsd:enumeration value="correspondence-UK-templates"/>
          <xsd:enumeration value="correspondence-NL-templates"/>
          <xsd:enumeration value="newsletters-templates"/>
          <xsd:enumeration value="communications-toolkit"/>
          <xsd:enumeration value="Unite"/>
          <xsd:enumeration value="ING Survey Tool"/>
          <xsd:enumeration value="Procurement"/>
          <xsd:enumeration value="Risk"/>
          <xsd:enumeration value="Sponsoring-events"/>
          <xsd:enumeration value="Legal"/>
          <xsd:enumeration value="Finance-tax"/>
          <xsd:enumeration value="Economic-research"/>
        </xsd:restriction>
      </xsd:simpleType>
    </xsd:element>
    <xsd:element name="title_x0020_document" ma:index="24" nillable="true" ma:displayName="title document" ma:internalName="title_x0020_document">
      <xsd:simpleType>
        <xsd:restriction base="dms:Text">
          <xsd:maxLength value="255"/>
        </xsd:restriction>
      </xsd:simpleType>
    </xsd:element>
    <xsd:element name="page_x002d_tag_x002d_2" ma:index="25" nillable="true" ma:displayName="page-tag-2" ma:default="-" ma:format="Dropdown" ma:internalName="page_x002d_tag_x002d_2">
      <xsd:simpleType>
        <xsd:restriction base="dms:Choice">
          <xsd:enumeration value="-"/>
          <xsd:enumeration value="The Unite story"/>
          <xsd:enumeration value="Unite club"/>
          <xsd:enumeration value="Global comms principles"/>
          <xsd:enumeration value="Unite Snapshot"/>
          <xsd:enumeration value="Done in 60 secon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Inhoudstype"/>
        <xsd:element ref="dc:title" minOccurs="0" maxOccurs="1" ma:index="1" ma:displayName="Titel"/>
        <xsd:element ref="dc:subject" minOccurs="0" maxOccurs="1"/>
        <xsd:element ref="dc:description" minOccurs="0" maxOccurs="1" ma:index="5" ma:displayName="Opmerkinge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Props1.xml><?xml version="1.0" encoding="utf-8"?>
<ds:datastoreItem xmlns:ds="http://schemas.openxmlformats.org/officeDocument/2006/customXml" ds:itemID="{1E2D4F3A-358E-4D25-A7F8-CEFD37E2ADB0}">
  <ds:schemaRefs>
    <ds:schemaRef ds:uri="http://schemas.microsoft.com/sharepoint/v3"/>
    <ds:schemaRef ds:uri="a757113b-2d5e-4e4d-9c58-e53e9cd27d4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d817053-aa7f-46c9-89bf-5dc327ef462a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6FE7C4B-0C97-4B6F-86C3-968C3783E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57113b-2d5e-4e4d-9c58-e53e9cd27d41"/>
    <ds:schemaRef ds:uri="7d817053-aa7f-46c9-89bf-5dc327ef46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E3AF87-2AB4-4B2B-B59A-A6A53284A52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A364370-AD81-4B71-B69D-F6F2B0F3788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Corporate template 16x9</Template>
  <TotalTime>798</TotalTime>
  <Words>624</Words>
  <Application>Microsoft Office PowerPoint</Application>
  <PresentationFormat>Widescreen</PresentationFormat>
  <Paragraphs>207</Paragraphs>
  <Slides>19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ING Me</vt:lpstr>
      <vt:lpstr>ING_PP_Template_16x9_August2017</vt:lpstr>
      <vt:lpstr>Python Course</vt:lpstr>
      <vt:lpstr>Agenda</vt:lpstr>
      <vt:lpstr>Intro</vt:lpstr>
      <vt:lpstr>Programming: writing down flowcharts</vt:lpstr>
      <vt:lpstr>Why Python: nobody was using it before</vt:lpstr>
      <vt:lpstr>Why Python: now people are!</vt:lpstr>
      <vt:lpstr>Why Python: many job opportunities</vt:lpstr>
      <vt:lpstr>Python use-cases in ING</vt:lpstr>
      <vt:lpstr>PowerPoint Presentation</vt:lpstr>
      <vt:lpstr>Concepts in Programming</vt:lpstr>
      <vt:lpstr>Concepts in Programming (cont.d)</vt:lpstr>
      <vt:lpstr>Concepts in Programming (cont.d)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 concludes the morning!</vt:lpstr>
      <vt:lpstr>    Lunch time!     Starting again at 13:00!</vt:lpstr>
    </vt:vector>
  </TitlesOfParts>
  <Company>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- An Introduction to Programming</dc:title>
  <dc:creator>Nikki.van.Ommeren@ing.com;Stijn.Meijer@ing.com</dc:creator>
  <cp:keywords/>
  <dc:description>April 2017</dc:description>
  <cp:lastModifiedBy>Swart, W. (Wouter)</cp:lastModifiedBy>
  <cp:revision>70</cp:revision>
  <dcterms:created xsi:type="dcterms:W3CDTF">2017-04-03T09:33:35Z</dcterms:created>
  <dcterms:modified xsi:type="dcterms:W3CDTF">2020-01-03T01:36:10Z</dcterms:modified>
  <cp:version>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0x01010053927DD08980124A97E8EFD9240A9C8A01007F0B0CFAAD2EFF418E79403799055D4A</vt:lpwstr>
  </property>
  <property fmtid="{D5CDD505-2E9C-101B-9397-08002B2CF9AE}" pid="3" name="_dlc_policyId">
    <vt:lpwstr>0x01010053927DD08980124A97E8EFD9240A9C8A|-1160816904</vt:lpwstr>
  </property>
  <property fmtid="{D5CDD505-2E9C-101B-9397-08002B2CF9AE}" pid="4" name="ItemRetentionFormula">
    <vt:lpwstr/>
  </property>
  <property fmtid="{D5CDD505-2E9C-101B-9397-08002B2CF9AE}" pid="5" name="OneIntranetNavigationHierarchy">
    <vt:lpwstr>5;#Support ＆ services:Communications ＆ branding|2c792a7e-af6f-4950-aaf0-f4b91408657c</vt:lpwstr>
  </property>
  <property fmtid="{D5CDD505-2E9C-101B-9397-08002B2CF9AE}" pid="6" name="OneIntranetRole">
    <vt:lpwstr>2;#Global|574d8d97-9af7-43f6-b31f-3e7f4db5adca</vt:lpwstr>
  </property>
  <property fmtid="{D5CDD505-2E9C-101B-9397-08002B2CF9AE}" pid="7" name="_dlc_LastRun">
    <vt:lpwstr>10/06/2018 23:03:47</vt:lpwstr>
  </property>
  <property fmtid="{D5CDD505-2E9C-101B-9397-08002B2CF9AE}" pid="8" name="_dlc_ItemStageId">
    <vt:lpwstr>1</vt:lpwstr>
  </property>
</Properties>
</file>